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71" r:id="rId5"/>
    <p:sldId id="259" r:id="rId6"/>
    <p:sldId id="268" r:id="rId7"/>
    <p:sldId id="269" r:id="rId8"/>
    <p:sldId id="260" r:id="rId9"/>
    <p:sldId id="261" r:id="rId10"/>
    <p:sldId id="273" r:id="rId11"/>
    <p:sldId id="270" r:id="rId12"/>
  </p:sldIdLst>
  <p:sldSz cx="12192000" cy="6858000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F392B"/>
    <a:srgbClr val="EAEFF7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08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3408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3408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1FBC460C-1EA2-4AAE-9B69-DEFDF087A404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3425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44861"/>
            <a:ext cx="5608320" cy="3636705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37840" cy="463407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9"/>
            <a:ext cx="3037840" cy="463407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FB194D54-BC90-4ACA-B731-D5F311E75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228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330BDF-2D93-4FA6-BEDA-B8C0C73976E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4793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5358D-362C-4EF9-B3F4-93AC6E5BAF25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CD658-E8EF-4B26-B1DA-B24A184AE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466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5358D-362C-4EF9-B3F4-93AC6E5BAF25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CD658-E8EF-4B26-B1DA-B24A184AE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000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5358D-362C-4EF9-B3F4-93AC6E5BAF25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CD658-E8EF-4B26-B1DA-B24A184AE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579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5358D-362C-4EF9-B3F4-93AC6E5BAF25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CD658-E8EF-4B26-B1DA-B24A184AE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812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5358D-362C-4EF9-B3F4-93AC6E5BAF25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CD658-E8EF-4B26-B1DA-B24A184AE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123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5358D-362C-4EF9-B3F4-93AC6E5BAF25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CD658-E8EF-4B26-B1DA-B24A184AE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828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5358D-362C-4EF9-B3F4-93AC6E5BAF25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CD658-E8EF-4B26-B1DA-B24A184AE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177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5358D-362C-4EF9-B3F4-93AC6E5BAF25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CD658-E8EF-4B26-B1DA-B24A184AE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423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5358D-362C-4EF9-B3F4-93AC6E5BAF25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CD658-E8EF-4B26-B1DA-B24A184AE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247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5358D-362C-4EF9-B3F4-93AC6E5BAF25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CD658-E8EF-4B26-B1DA-B24A184AE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049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5358D-362C-4EF9-B3F4-93AC6E5BAF25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CD658-E8EF-4B26-B1DA-B24A184AE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484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55358D-362C-4EF9-B3F4-93AC6E5BAF25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ECD658-E8EF-4B26-B1DA-B24A184AE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807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876" y="770964"/>
            <a:ext cx="7208102" cy="55116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507298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9" y="1386349"/>
            <a:ext cx="5915152" cy="1472769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Family Engagement Nights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Family Math Night &amp; Free Dinner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Early Bird Reader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Family Movie Night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37490" y="319304"/>
            <a:ext cx="10542699" cy="926347"/>
          </a:xfrm>
          <a:prstGeom prst="rect">
            <a:avLst/>
          </a:prstGeom>
          <a:solidFill>
            <a:schemeClr val="accent1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Family Engagement</a:t>
            </a:r>
            <a:endParaRPr lang="en-US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Arial Black" panose="020B0A040201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0219">
            <a:off x="7081012" y="1856506"/>
            <a:ext cx="3817084" cy="254067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600" y="4428066"/>
            <a:ext cx="3416300" cy="227753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00"/>
          <a:stretch/>
        </p:blipFill>
        <p:spPr>
          <a:xfrm>
            <a:off x="784703" y="3191834"/>
            <a:ext cx="3671464" cy="317310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11" t="15062" r="15000" b="6050"/>
          <a:stretch/>
        </p:blipFill>
        <p:spPr>
          <a:xfrm>
            <a:off x="4825552" y="4368142"/>
            <a:ext cx="2399663" cy="222229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7241">
            <a:off x="4135271" y="2239296"/>
            <a:ext cx="3091539" cy="206102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025450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97" y="446267"/>
            <a:ext cx="10875928" cy="536723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2362200" y="5093202"/>
            <a:ext cx="7467600" cy="1092369"/>
            <a:chOff x="1219200" y="5537031"/>
            <a:chExt cx="7467600" cy="1092369"/>
          </a:xfrm>
        </p:grpSpPr>
        <p:sp>
          <p:nvSpPr>
            <p:cNvPr id="5" name="Double Wave 4"/>
            <p:cNvSpPr/>
            <p:nvPr/>
          </p:nvSpPr>
          <p:spPr>
            <a:xfrm>
              <a:off x="1219200" y="5537031"/>
              <a:ext cx="7467600" cy="1092369"/>
            </a:xfrm>
            <a:prstGeom prst="doubleWav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329690" y="5681135"/>
              <a:ext cx="7204710" cy="923330"/>
            </a:xfrm>
            <a:prstGeom prst="rect">
              <a:avLst/>
            </a:prstGeom>
            <a:noFill/>
          </p:spPr>
          <p:txBody>
            <a:bodyPr wrap="none" lIns="91440" tIns="45720" rIns="91440" bIns="45720" numCol="1">
              <a:prstTxWarp prst="textDoubleWave1">
                <a:avLst/>
              </a:prstTxWarp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en-US" sz="5400" b="1" spc="150" dirty="0">
                  <a:ln w="11430">
                    <a:solidFill>
                      <a:srgbClr val="5F392B"/>
                    </a:solidFill>
                  </a:ln>
                  <a:solidFill>
                    <a:srgbClr val="5F392B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Brush Script MT" panose="03060802040406070304" pitchFamily="66" charset="0"/>
                </a:rPr>
                <a:t>Thank You for Inviting Us!</a:t>
              </a:r>
              <a:endParaRPr lang="en-US" sz="5400" b="1" spc="150" dirty="0">
                <a:ln w="11430">
                  <a:solidFill>
                    <a:srgbClr val="5F392B"/>
                  </a:solidFill>
                </a:ln>
                <a:solidFill>
                  <a:srgbClr val="5F392B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endParaRPr>
            </a:p>
          </p:txBody>
        </p:sp>
      </p:grpSp>
      <p:pic>
        <p:nvPicPr>
          <p:cNvPr id="6" name="Picture 21" descr="Blue-Black Pa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0217">
            <a:off x="5322150" y="5810355"/>
            <a:ext cx="1016812" cy="996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7499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07518" y="1016000"/>
            <a:ext cx="9976964" cy="5667604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20208"/>
          </a:xfrm>
          <a:solidFill>
            <a:schemeClr val="accent1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/>
          <a:lstStyle/>
          <a:p>
            <a:pPr algn="ctr"/>
            <a:r>
              <a:rPr lang="en-US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School Demographics	</a:t>
            </a:r>
            <a:endParaRPr lang="en-US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3447" y="1447801"/>
            <a:ext cx="9413886" cy="5156200"/>
          </a:xfrm>
        </p:spPr>
        <p:txBody>
          <a:bodyPr numCol="1">
            <a:normAutofit/>
          </a:bodyPr>
          <a:lstStyle/>
          <a:p>
            <a:pPr>
              <a:lnSpc>
                <a:spcPct val="80000"/>
              </a:lnSpc>
              <a:buSzPct val="90000"/>
              <a:buFont typeface="Wingdings" panose="05000000000000000000" pitchFamily="2" charset="2"/>
              <a:buChar char="§"/>
            </a:pPr>
            <a:r>
              <a:rPr lang="en-US" dirty="0" smtClean="0"/>
              <a:t>548 Students</a:t>
            </a:r>
          </a:p>
          <a:p>
            <a:pPr>
              <a:lnSpc>
                <a:spcPct val="80000"/>
              </a:lnSpc>
              <a:buSzPct val="90000"/>
              <a:buFont typeface="Wingdings" panose="05000000000000000000" pitchFamily="2" charset="2"/>
              <a:buChar char="§"/>
            </a:pPr>
            <a:r>
              <a:rPr lang="en-US" dirty="0" smtClean="0"/>
              <a:t>66 </a:t>
            </a:r>
            <a:r>
              <a:rPr lang="en-US" dirty="0"/>
              <a:t>S</a:t>
            </a:r>
            <a:r>
              <a:rPr lang="en-US" dirty="0" smtClean="0"/>
              <a:t>taff </a:t>
            </a:r>
            <a:r>
              <a:rPr lang="en-US" dirty="0" smtClean="0"/>
              <a:t>Members</a:t>
            </a:r>
            <a:endParaRPr lang="en-US" dirty="0" smtClean="0"/>
          </a:p>
          <a:p>
            <a:pPr>
              <a:lnSpc>
                <a:spcPct val="80000"/>
              </a:lnSpc>
              <a:buSzPct val="90000"/>
              <a:buFont typeface="Wingdings" panose="05000000000000000000" pitchFamily="2" charset="2"/>
              <a:buChar char="§"/>
            </a:pPr>
            <a:r>
              <a:rPr lang="en-US" dirty="0" smtClean="0"/>
              <a:t>48</a:t>
            </a:r>
            <a:r>
              <a:rPr lang="en-US" dirty="0" smtClean="0"/>
              <a:t>% F&amp;R </a:t>
            </a:r>
          </a:p>
          <a:p>
            <a:pPr>
              <a:lnSpc>
                <a:spcPct val="80000"/>
              </a:lnSpc>
              <a:buSzPct val="90000"/>
              <a:buFont typeface="Wingdings" panose="05000000000000000000" pitchFamily="2" charset="2"/>
              <a:buChar char="§"/>
            </a:pPr>
            <a:r>
              <a:rPr lang="en-US" dirty="0" smtClean="0"/>
              <a:t>Classroom Counts</a:t>
            </a:r>
          </a:p>
          <a:p>
            <a:pPr marL="576263" lvl="1" indent="-290513" defTabSz="688975">
              <a:lnSpc>
                <a:spcPct val="80000"/>
              </a:lnSpc>
              <a:buSzPct val="80000"/>
              <a:buFont typeface="Wingdings" panose="05000000000000000000" pitchFamily="2" charset="2"/>
              <a:buChar char="§"/>
              <a:tabLst>
                <a:tab pos="1719263" algn="l"/>
              </a:tabLst>
            </a:pPr>
            <a:r>
              <a:rPr lang="en-US" sz="2800" dirty="0" smtClean="0"/>
              <a:t>Kinder	</a:t>
            </a:r>
            <a:r>
              <a:rPr lang="en-US" sz="2800" dirty="0" smtClean="0"/>
              <a:t>104</a:t>
            </a:r>
            <a:r>
              <a:rPr lang="en-US" sz="2800" dirty="0" smtClean="0"/>
              <a:t>	</a:t>
            </a:r>
            <a:endParaRPr lang="en-US" sz="2800" i="1" dirty="0"/>
          </a:p>
          <a:p>
            <a:pPr marL="576263" lvl="1" indent="-290513" defTabSz="688975">
              <a:lnSpc>
                <a:spcPct val="80000"/>
              </a:lnSpc>
              <a:buSzPct val="80000"/>
              <a:buFont typeface="Wingdings" panose="05000000000000000000" pitchFamily="2" charset="2"/>
              <a:buChar char="§"/>
              <a:tabLst>
                <a:tab pos="1719263" algn="l"/>
              </a:tabLst>
            </a:pPr>
            <a:r>
              <a:rPr lang="en-US" sz="2800" dirty="0" smtClean="0"/>
              <a:t>1</a:t>
            </a:r>
            <a:r>
              <a:rPr lang="en-US" sz="2800" baseline="30000" dirty="0" smtClean="0"/>
              <a:t>st</a:t>
            </a:r>
            <a:r>
              <a:rPr lang="en-US" sz="2800" dirty="0" smtClean="0"/>
              <a:t> 	81 </a:t>
            </a:r>
            <a:r>
              <a:rPr lang="en-US" sz="2800" dirty="0"/>
              <a:t>	</a:t>
            </a:r>
            <a:endParaRPr lang="en-US" sz="2800" dirty="0" smtClean="0"/>
          </a:p>
          <a:p>
            <a:pPr marL="576263" lvl="1" indent="-290513" defTabSz="688975">
              <a:lnSpc>
                <a:spcPct val="80000"/>
              </a:lnSpc>
              <a:buSzPct val="80000"/>
              <a:buFont typeface="Wingdings" panose="05000000000000000000" pitchFamily="2" charset="2"/>
              <a:buChar char="§"/>
              <a:tabLst>
                <a:tab pos="1719263" algn="l"/>
              </a:tabLst>
            </a:pPr>
            <a:r>
              <a:rPr lang="en-US" sz="2800" dirty="0" smtClean="0"/>
              <a:t>2</a:t>
            </a:r>
            <a:r>
              <a:rPr lang="en-US" sz="2800" baseline="30000" dirty="0" smtClean="0"/>
              <a:t>nd</a:t>
            </a:r>
            <a:r>
              <a:rPr lang="en-US" sz="2800" dirty="0" smtClean="0"/>
              <a:t> 	80	</a:t>
            </a:r>
          </a:p>
          <a:p>
            <a:pPr marL="576263" lvl="1" indent="-290513" defTabSz="688975">
              <a:lnSpc>
                <a:spcPct val="80000"/>
              </a:lnSpc>
              <a:buSzPct val="80000"/>
              <a:buFont typeface="Wingdings" panose="05000000000000000000" pitchFamily="2" charset="2"/>
              <a:buChar char="§"/>
              <a:tabLst>
                <a:tab pos="1719263" algn="l"/>
              </a:tabLst>
            </a:pPr>
            <a:r>
              <a:rPr lang="en-US" sz="2800" dirty="0" smtClean="0"/>
              <a:t>3</a:t>
            </a:r>
            <a:r>
              <a:rPr lang="en-US" sz="2800" baseline="30000" dirty="0" smtClean="0"/>
              <a:t>rd</a:t>
            </a:r>
            <a:r>
              <a:rPr lang="en-US" sz="2800" dirty="0" smtClean="0"/>
              <a:t>	86	</a:t>
            </a:r>
          </a:p>
          <a:p>
            <a:pPr marL="576263" lvl="1" indent="-290513" defTabSz="688975">
              <a:lnSpc>
                <a:spcPct val="80000"/>
              </a:lnSpc>
              <a:buSzPct val="80000"/>
              <a:buFont typeface="Wingdings" panose="05000000000000000000" pitchFamily="2" charset="2"/>
              <a:buChar char="§"/>
              <a:tabLst>
                <a:tab pos="1719263" algn="l"/>
              </a:tabLst>
            </a:pPr>
            <a:r>
              <a:rPr lang="en-US" sz="2800" dirty="0" smtClean="0"/>
              <a:t>4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	100	</a:t>
            </a:r>
          </a:p>
          <a:p>
            <a:pPr marL="576263" lvl="1" indent="-290513" defTabSz="688975">
              <a:lnSpc>
                <a:spcPct val="80000"/>
              </a:lnSpc>
              <a:buSzPct val="80000"/>
              <a:buFont typeface="Wingdings" panose="05000000000000000000" pitchFamily="2" charset="2"/>
              <a:buChar char="§"/>
              <a:tabLst>
                <a:tab pos="1719263" algn="l"/>
              </a:tabLst>
            </a:pPr>
            <a:r>
              <a:rPr lang="en-US" sz="2800" dirty="0" smtClean="0"/>
              <a:t>5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	97</a:t>
            </a:r>
            <a:r>
              <a:rPr lang="en-US" dirty="0" smtClean="0"/>
              <a:t>	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2" t="19793" r="14914" b="18489"/>
          <a:stretch/>
        </p:blipFill>
        <p:spPr>
          <a:xfrm>
            <a:off x="5747372" y="3578987"/>
            <a:ext cx="4635303" cy="27932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Rectangle 3"/>
          <p:cNvSpPr/>
          <p:nvPr/>
        </p:nvSpPr>
        <p:spPr>
          <a:xfrm>
            <a:off x="5540958" y="1452035"/>
            <a:ext cx="5431842" cy="18558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7338" indent="-287338">
              <a:lnSpc>
                <a:spcPct val="8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en-US" sz="2800" dirty="0"/>
              <a:t>98 Students served by LAP</a:t>
            </a:r>
          </a:p>
          <a:p>
            <a:pPr marL="287338" lvl="1" indent="-287338">
              <a:lnSpc>
                <a:spcPct val="8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en-US" sz="2800" dirty="0"/>
              <a:t>68 Students on IEP</a:t>
            </a:r>
          </a:p>
          <a:p>
            <a:pPr marL="287338" indent="-287338">
              <a:lnSpc>
                <a:spcPct val="8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en-US" sz="2800" dirty="0"/>
              <a:t>548 Schoolwide Title 1 Program</a:t>
            </a:r>
          </a:p>
          <a:p>
            <a:pPr marL="744538" lvl="1" indent="-287338">
              <a:lnSpc>
                <a:spcPct val="8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en-US" sz="2800" dirty="0" smtClean="0"/>
              <a:t>106 </a:t>
            </a:r>
            <a:r>
              <a:rPr lang="en-US" sz="2800" dirty="0"/>
              <a:t>Students served by Title </a:t>
            </a:r>
            <a:r>
              <a:rPr lang="en-US" sz="2800" dirty="0" smtClean="0"/>
              <a:t>1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21287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69" y="1904003"/>
            <a:ext cx="10190459" cy="461533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838199" y="850443"/>
            <a:ext cx="10515600" cy="926347"/>
          </a:xfrm>
          <a:prstGeom prst="rect">
            <a:avLst/>
          </a:prstGeom>
          <a:solidFill>
            <a:schemeClr val="accent1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SBA 2015-16 Scores	</a:t>
            </a:r>
            <a:endParaRPr lang="en-US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78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273377" y="365125"/>
            <a:ext cx="11519554" cy="935773"/>
          </a:xfrm>
          <a:prstGeom prst="rect">
            <a:avLst/>
          </a:prstGeom>
          <a:solidFill>
            <a:schemeClr val="accent1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Peninsula SBA Comparison 2016</a:t>
            </a:r>
            <a:endParaRPr lang="en-US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Arial Black" panose="020B0A04020102020204" pitchFamily="34" charset="0"/>
            </a:endParaRPr>
          </a:p>
        </p:txBody>
      </p:sp>
      <p:sp>
        <p:nvSpPr>
          <p:cNvPr id="7" name="Text Placeholder 6"/>
          <p:cNvSpPr txBox="1">
            <a:spLocks/>
          </p:cNvSpPr>
          <p:nvPr/>
        </p:nvSpPr>
        <p:spPr>
          <a:xfrm>
            <a:off x="8469403" y="1381562"/>
            <a:ext cx="2973933" cy="35731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5</a:t>
            </a:r>
            <a:r>
              <a:rPr lang="en-US" sz="2400" baseline="30000" dirty="0" smtClean="0">
                <a:solidFill>
                  <a:schemeClr val="bg1">
                    <a:lumMod val="95000"/>
                  </a:schemeClr>
                </a:solidFill>
              </a:rPr>
              <a:t>th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 Grade</a:t>
            </a:r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4895053" y="1385982"/>
            <a:ext cx="2013146" cy="41803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4</a:t>
            </a:r>
            <a:r>
              <a:rPr lang="en-US" sz="2400" baseline="30000" dirty="0" smtClean="0">
                <a:solidFill>
                  <a:schemeClr val="bg1">
                    <a:lumMod val="95000"/>
                  </a:schemeClr>
                </a:solidFill>
              </a:rPr>
              <a:t>th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 Grade</a:t>
            </a:r>
            <a:endParaRPr lang="en-US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7240532"/>
              </p:ext>
            </p:extLst>
          </p:nvPr>
        </p:nvGraphicFramePr>
        <p:xfrm>
          <a:off x="397953" y="1804016"/>
          <a:ext cx="3589147" cy="488465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42741"/>
                <a:gridCol w="588106"/>
                <a:gridCol w="735106"/>
                <a:gridCol w="308325"/>
                <a:gridCol w="774967"/>
                <a:gridCol w="339902"/>
              </a:tblGrid>
              <a:tr h="3731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School 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F&amp;R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ELA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Rank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Math 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Rank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</a:tr>
              <a:tr h="5235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Greywolf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47.40%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86%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90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70C0"/>
                    </a:solidFill>
                  </a:tcPr>
                </a:tc>
              </a:tr>
              <a:tr h="3731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Hamilton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53.30%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82%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84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31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Roosevelt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48.40%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75.90%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75.9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31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Helen Haller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57%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74.40%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74.7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AEFF7"/>
                    </a:solidFill>
                  </a:tcPr>
                </a:tc>
              </a:tr>
              <a:tr h="3731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Dry Creek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68.30%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66%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63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31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Forks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68.60%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45.20%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63.5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31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Washington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44%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54.30%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58.9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31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Chimacum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48.10%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36.30%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35.3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31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Quilcene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47.80%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26.30%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36.8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31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Franklin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57.50%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34.60%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30.7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46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Grant Street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55.50%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Suppressed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Suppressed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44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Jefferson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62.50%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Suppressed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Suppressed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5" name="Text Placeholder 2"/>
          <p:cNvSpPr txBox="1">
            <a:spLocks/>
          </p:cNvSpPr>
          <p:nvPr/>
        </p:nvSpPr>
        <p:spPr>
          <a:xfrm>
            <a:off x="877307" y="1379866"/>
            <a:ext cx="2454425" cy="4755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3</a:t>
            </a:r>
            <a:r>
              <a:rPr lang="en-US" sz="2400" baseline="30000" dirty="0" smtClean="0">
                <a:solidFill>
                  <a:schemeClr val="bg1">
                    <a:lumMod val="95000"/>
                  </a:schemeClr>
                </a:solidFill>
              </a:rPr>
              <a:t>rd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 Grade</a:t>
            </a:r>
            <a:endParaRPr lang="en-US" sz="24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3479637"/>
              </p:ext>
            </p:extLst>
          </p:nvPr>
        </p:nvGraphicFramePr>
        <p:xfrm>
          <a:off x="4216402" y="1804016"/>
          <a:ext cx="3632204" cy="488465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18342"/>
                <a:gridCol w="565956"/>
                <a:gridCol w="746312"/>
                <a:gridCol w="342035"/>
                <a:gridCol w="775694"/>
                <a:gridCol w="383865"/>
              </a:tblGrid>
              <a:tr h="32062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School 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>
                          <a:solidFill>
                            <a:schemeClr val="bg1"/>
                          </a:solidFill>
                          <a:effectLst/>
                        </a:rPr>
                        <a:t>F&amp;R</a:t>
                      </a:r>
                      <a:endParaRPr lang="en-US" sz="10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>
                          <a:solidFill>
                            <a:schemeClr val="bg1"/>
                          </a:solidFill>
                          <a:effectLst/>
                        </a:rPr>
                        <a:t>ELA</a:t>
                      </a:r>
                      <a:endParaRPr lang="en-US" sz="10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>
                          <a:solidFill>
                            <a:schemeClr val="bg1"/>
                          </a:solidFill>
                          <a:effectLst/>
                        </a:rPr>
                        <a:t>Rank</a:t>
                      </a:r>
                      <a:endParaRPr lang="en-US" sz="10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>
                          <a:solidFill>
                            <a:schemeClr val="bg1"/>
                          </a:solidFill>
                          <a:effectLst/>
                        </a:rPr>
                        <a:t>Math </a:t>
                      </a:r>
                      <a:endParaRPr lang="en-US" sz="10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>
                          <a:solidFill>
                            <a:schemeClr val="bg1"/>
                          </a:solidFill>
                          <a:effectLst/>
                        </a:rPr>
                        <a:t>Rank</a:t>
                      </a:r>
                      <a:endParaRPr lang="en-US" sz="10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</a:tr>
              <a:tr h="5415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Greywolf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47.40%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78%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77%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70C0"/>
                    </a:solidFill>
                  </a:tcPr>
                </a:tc>
              </a:tr>
              <a:tr h="32062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Hamilton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53.30%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68.80%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69.50%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43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Helen Haller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57%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63.70%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58.80%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AEFF7"/>
                    </a:solidFill>
                  </a:tcPr>
                </a:tc>
              </a:tr>
              <a:tr h="32062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Washington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44%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57%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55.40%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2062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Roosevelt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48.40%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58.60%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55.10%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062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Franklin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57.50%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53.40%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48.80%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062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Dry Creek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68.30%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51%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49.00%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062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Chimacum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48.10%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45.40%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35.50%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7046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Quilcene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47.80%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38.40%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23%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508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Jefferson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62.50%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Suppressed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Suppressed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316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Grant Street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55.50%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Suppressed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Suppressed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413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Forks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68.60%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Suppressed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Suppressed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7245583"/>
              </p:ext>
            </p:extLst>
          </p:nvPr>
        </p:nvGraphicFramePr>
        <p:xfrm>
          <a:off x="8051796" y="1804014"/>
          <a:ext cx="3793067" cy="48846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78111"/>
                <a:gridCol w="619338"/>
                <a:gridCol w="736848"/>
                <a:gridCol w="368327"/>
                <a:gridCol w="800976"/>
                <a:gridCol w="389467"/>
              </a:tblGrid>
              <a:tr h="3176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School 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>
                          <a:solidFill>
                            <a:schemeClr val="bg1"/>
                          </a:solidFill>
                          <a:effectLst/>
                        </a:rPr>
                        <a:t>F&amp;R</a:t>
                      </a:r>
                      <a:endParaRPr lang="en-US" sz="10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>
                          <a:solidFill>
                            <a:schemeClr val="bg1"/>
                          </a:solidFill>
                          <a:effectLst/>
                        </a:rPr>
                        <a:t>ELA</a:t>
                      </a:r>
                      <a:endParaRPr lang="en-US" sz="10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Rank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>
                          <a:solidFill>
                            <a:schemeClr val="bg1"/>
                          </a:solidFill>
                          <a:effectLst/>
                        </a:rPr>
                        <a:t>Math </a:t>
                      </a:r>
                      <a:endParaRPr lang="en-US" sz="10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>
                          <a:solidFill>
                            <a:schemeClr val="bg1"/>
                          </a:solidFill>
                          <a:effectLst/>
                        </a:rPr>
                        <a:t>Rank</a:t>
                      </a:r>
                      <a:endParaRPr lang="en-US" sz="10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</a:tr>
              <a:tr h="5460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Greywolf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47.40%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80.20%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79%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70C0"/>
                    </a:solidFill>
                  </a:tcPr>
                </a:tc>
              </a:tr>
              <a:tr h="3176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Franklin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57.50%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66.60%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59.20%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176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Helen Haller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57%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60.80%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63.90%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AEFF7"/>
                    </a:solidFill>
                  </a:tcPr>
                </a:tc>
              </a:tr>
              <a:tr h="3176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Roosevelt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48.40%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61.10%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51.80%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176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Chimacum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48.10%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62.10%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44.50%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176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Washington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44%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60.10%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49.20%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176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Dry Creek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68.30%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50.90%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30.10%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50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err="1">
                          <a:effectLst/>
                        </a:rPr>
                        <a:t>Quilcene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47.80%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23%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7.60%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995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Hamilton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53.30%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68.80%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Suppressed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652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Jefferson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6.50%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Suppressed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48.80%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573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Grant Street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55.50%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Suppressed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Suppressed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181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Forks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68.60%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Suppressed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Suppressed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4892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47634" y="1091560"/>
            <a:ext cx="9976964" cy="541248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37491" y="319304"/>
            <a:ext cx="10515600" cy="92634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spc="50" dirty="0" smtClean="0">
                <a:ln w="9525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STUDENTS</a:t>
            </a:r>
            <a:r>
              <a:rPr lang="en-US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 </a:t>
            </a:r>
            <a:r>
              <a:rPr lang="en-US" spc="50" dirty="0" smtClean="0">
                <a:ln w="952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Passing</a:t>
            </a:r>
            <a:r>
              <a:rPr lang="en-US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 SBA ELA	</a:t>
            </a:r>
            <a:endParaRPr lang="en-US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Arial Black" panose="020B0A04020102020204" pitchFamily="34" charset="0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1427804" y="4785120"/>
            <a:ext cx="14436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cap="small" dirty="0"/>
              <a:t>5th Grade</a:t>
            </a:r>
          </a:p>
          <a:p>
            <a:pPr algn="ctr"/>
            <a:r>
              <a:rPr lang="en-US" dirty="0" smtClean="0"/>
              <a:t>(81 kids)</a:t>
            </a:r>
          </a:p>
          <a:p>
            <a:pPr algn="ctr"/>
            <a:r>
              <a:rPr lang="en-US" b="1" dirty="0" smtClean="0">
                <a:solidFill>
                  <a:srgbClr val="00B050"/>
                </a:solidFill>
              </a:rPr>
              <a:t>66</a:t>
            </a:r>
            <a:r>
              <a:rPr lang="en-US" dirty="0" smtClean="0"/>
              <a:t>/</a:t>
            </a:r>
            <a:r>
              <a:rPr lang="en-US" b="1" dirty="0" smtClean="0">
                <a:solidFill>
                  <a:srgbClr val="FF0000"/>
                </a:solidFill>
              </a:rPr>
              <a:t>15</a:t>
            </a:r>
            <a:r>
              <a:rPr lang="en-US" b="1" dirty="0" smtClean="0"/>
              <a:t>=</a:t>
            </a:r>
            <a:r>
              <a:rPr lang="en-US" b="1" dirty="0" smtClean="0">
                <a:solidFill>
                  <a:srgbClr val="00B050"/>
                </a:solidFill>
              </a:rPr>
              <a:t>87%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1544188" y="3250578"/>
            <a:ext cx="13005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cap="small" dirty="0"/>
              <a:t>4th Grade </a:t>
            </a:r>
            <a:r>
              <a:rPr lang="en-US" dirty="0" smtClean="0"/>
              <a:t>(89 kids)</a:t>
            </a:r>
          </a:p>
          <a:p>
            <a:pPr algn="ctr"/>
            <a:r>
              <a:rPr lang="en-US" b="1" dirty="0" smtClean="0">
                <a:solidFill>
                  <a:srgbClr val="00B050"/>
                </a:solidFill>
              </a:rPr>
              <a:t>70</a:t>
            </a:r>
            <a:r>
              <a:rPr lang="en-US" dirty="0" smtClean="0"/>
              <a:t>/</a:t>
            </a:r>
            <a:r>
              <a:rPr lang="en-US" b="1" dirty="0" smtClean="0">
                <a:solidFill>
                  <a:srgbClr val="FF0000"/>
                </a:solidFill>
              </a:rPr>
              <a:t>19</a:t>
            </a:r>
            <a:r>
              <a:rPr lang="en-US" b="1" dirty="0" smtClean="0"/>
              <a:t>=</a:t>
            </a:r>
            <a:r>
              <a:rPr lang="en-US" b="1" dirty="0" smtClean="0">
                <a:solidFill>
                  <a:srgbClr val="00B050"/>
                </a:solidFill>
              </a:rPr>
              <a:t>78%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1531307" y="1702597"/>
            <a:ext cx="13582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cap="small" dirty="0" smtClean="0"/>
              <a:t>3rd Grade </a:t>
            </a:r>
            <a:r>
              <a:rPr lang="en-US" dirty="0" smtClean="0"/>
              <a:t>(89 kids)</a:t>
            </a:r>
          </a:p>
          <a:p>
            <a:pPr algn="ctr"/>
            <a:r>
              <a:rPr lang="en-US" b="1" dirty="0" smtClean="0">
                <a:solidFill>
                  <a:srgbClr val="00B050"/>
                </a:solidFill>
              </a:rPr>
              <a:t>76</a:t>
            </a:r>
            <a:r>
              <a:rPr lang="en-US" dirty="0" smtClean="0"/>
              <a:t>/</a:t>
            </a:r>
            <a:r>
              <a:rPr lang="en-US" b="1" dirty="0" smtClean="0">
                <a:solidFill>
                  <a:srgbClr val="FF0000"/>
                </a:solidFill>
              </a:rPr>
              <a:t>13</a:t>
            </a:r>
            <a:r>
              <a:rPr lang="en-US" b="1" dirty="0" smtClean="0"/>
              <a:t>=</a:t>
            </a:r>
            <a:r>
              <a:rPr lang="en-US" b="1" dirty="0" smtClean="0">
                <a:solidFill>
                  <a:srgbClr val="00B050"/>
                </a:solidFill>
              </a:rPr>
              <a:t>86%</a:t>
            </a:r>
            <a:endParaRPr lang="en-US" b="1" dirty="0">
              <a:solidFill>
                <a:srgbClr val="00B050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313059" y="1769965"/>
            <a:ext cx="6793327" cy="638859"/>
            <a:chOff x="3313059" y="2173358"/>
            <a:chExt cx="6793327" cy="638859"/>
          </a:xfrm>
        </p:grpSpPr>
        <p:grpSp>
          <p:nvGrpSpPr>
            <p:cNvPr id="128" name="Group 127"/>
            <p:cNvGrpSpPr/>
            <p:nvPr/>
          </p:nvGrpSpPr>
          <p:grpSpPr>
            <a:xfrm>
              <a:off x="3313059" y="2496523"/>
              <a:ext cx="3397067" cy="304800"/>
              <a:chOff x="440597" y="1828800"/>
              <a:chExt cx="3397067" cy="304800"/>
            </a:xfrm>
          </p:grpSpPr>
          <p:grpSp>
            <p:nvGrpSpPr>
              <p:cNvPr id="198" name="Group 197"/>
              <p:cNvGrpSpPr/>
              <p:nvPr/>
            </p:nvGrpSpPr>
            <p:grpSpPr>
              <a:xfrm>
                <a:off x="440597" y="1828800"/>
                <a:ext cx="1704787" cy="304800"/>
                <a:chOff x="1212962" y="3505201"/>
                <a:chExt cx="1704787" cy="304800"/>
              </a:xfrm>
            </p:grpSpPr>
            <p:pic>
              <p:nvPicPr>
                <p:cNvPr id="210" name="Picture 209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43152" y="3505201"/>
                  <a:ext cx="186944" cy="304800"/>
                </a:xfrm>
                <a:prstGeom prst="rect">
                  <a:avLst/>
                </a:prstGeom>
              </p:spPr>
            </p:pic>
            <p:pic>
              <p:nvPicPr>
                <p:cNvPr id="211" name="Picture 210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11867" y="3505201"/>
                  <a:ext cx="186944" cy="304800"/>
                </a:xfrm>
                <a:prstGeom prst="rect">
                  <a:avLst/>
                </a:prstGeom>
              </p:spPr>
            </p:pic>
            <p:pic>
              <p:nvPicPr>
                <p:cNvPr id="212" name="Picture 211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882496" y="3505201"/>
                  <a:ext cx="186944" cy="304800"/>
                </a:xfrm>
                <a:prstGeom prst="rect">
                  <a:avLst/>
                </a:prstGeom>
              </p:spPr>
            </p:pic>
            <p:pic>
              <p:nvPicPr>
                <p:cNvPr id="213" name="Picture 212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051211" y="3505201"/>
                  <a:ext cx="186944" cy="304800"/>
                </a:xfrm>
                <a:prstGeom prst="rect">
                  <a:avLst/>
                </a:prstGeom>
              </p:spPr>
            </p:pic>
            <p:pic>
              <p:nvPicPr>
                <p:cNvPr id="214" name="Picture 213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222746" y="3505201"/>
                  <a:ext cx="186944" cy="304800"/>
                </a:xfrm>
                <a:prstGeom prst="rect">
                  <a:avLst/>
                </a:prstGeom>
              </p:spPr>
            </p:pic>
            <p:pic>
              <p:nvPicPr>
                <p:cNvPr id="215" name="Picture 214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391461" y="3505201"/>
                  <a:ext cx="186944" cy="304800"/>
                </a:xfrm>
                <a:prstGeom prst="rect">
                  <a:avLst/>
                </a:prstGeom>
              </p:spPr>
            </p:pic>
            <p:pic>
              <p:nvPicPr>
                <p:cNvPr id="216" name="Picture 215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562090" y="3505201"/>
                  <a:ext cx="186944" cy="304800"/>
                </a:xfrm>
                <a:prstGeom prst="rect">
                  <a:avLst/>
                </a:prstGeom>
              </p:spPr>
            </p:pic>
            <p:pic>
              <p:nvPicPr>
                <p:cNvPr id="217" name="Picture 216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730805" y="3505201"/>
                  <a:ext cx="186944" cy="304800"/>
                </a:xfrm>
                <a:prstGeom prst="rect">
                  <a:avLst/>
                </a:prstGeom>
              </p:spPr>
            </p:pic>
            <p:pic>
              <p:nvPicPr>
                <p:cNvPr id="218" name="Picture 217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12962" y="3505201"/>
                  <a:ext cx="186944" cy="304800"/>
                </a:xfrm>
                <a:prstGeom prst="rect">
                  <a:avLst/>
                </a:prstGeom>
              </p:spPr>
            </p:pic>
            <p:pic>
              <p:nvPicPr>
                <p:cNvPr id="219" name="Picture 218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81677" y="3505201"/>
                  <a:ext cx="186944" cy="304800"/>
                </a:xfrm>
                <a:prstGeom prst="rect">
                  <a:avLst/>
                </a:prstGeom>
              </p:spPr>
            </p:pic>
          </p:grpSp>
          <p:grpSp>
            <p:nvGrpSpPr>
              <p:cNvPr id="199" name="Group 198"/>
              <p:cNvGrpSpPr/>
              <p:nvPr/>
            </p:nvGrpSpPr>
            <p:grpSpPr>
              <a:xfrm>
                <a:off x="2132877" y="1828800"/>
                <a:ext cx="1704787" cy="304800"/>
                <a:chOff x="1212962" y="3505201"/>
                <a:chExt cx="1704787" cy="304800"/>
              </a:xfrm>
            </p:grpSpPr>
            <p:pic>
              <p:nvPicPr>
                <p:cNvPr id="200" name="Picture 199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43152" y="3505201"/>
                  <a:ext cx="186944" cy="304800"/>
                </a:xfrm>
                <a:prstGeom prst="rect">
                  <a:avLst/>
                </a:prstGeom>
              </p:spPr>
            </p:pic>
            <p:pic>
              <p:nvPicPr>
                <p:cNvPr id="201" name="Picture 200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11867" y="3505201"/>
                  <a:ext cx="186944" cy="304800"/>
                </a:xfrm>
                <a:prstGeom prst="rect">
                  <a:avLst/>
                </a:prstGeom>
              </p:spPr>
            </p:pic>
            <p:pic>
              <p:nvPicPr>
                <p:cNvPr id="202" name="Picture 201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882496" y="3505201"/>
                  <a:ext cx="186944" cy="304800"/>
                </a:xfrm>
                <a:prstGeom prst="rect">
                  <a:avLst/>
                </a:prstGeom>
              </p:spPr>
            </p:pic>
            <p:pic>
              <p:nvPicPr>
                <p:cNvPr id="203" name="Picture 202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051211" y="3505201"/>
                  <a:ext cx="186944" cy="304800"/>
                </a:xfrm>
                <a:prstGeom prst="rect">
                  <a:avLst/>
                </a:prstGeom>
              </p:spPr>
            </p:pic>
            <p:pic>
              <p:nvPicPr>
                <p:cNvPr id="204" name="Picture 203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222746" y="3505201"/>
                  <a:ext cx="186944" cy="304800"/>
                </a:xfrm>
                <a:prstGeom prst="rect">
                  <a:avLst/>
                </a:prstGeom>
              </p:spPr>
            </p:pic>
            <p:pic>
              <p:nvPicPr>
                <p:cNvPr id="205" name="Picture 204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391461" y="3505201"/>
                  <a:ext cx="186944" cy="304800"/>
                </a:xfrm>
                <a:prstGeom prst="rect">
                  <a:avLst/>
                </a:prstGeom>
              </p:spPr>
            </p:pic>
            <p:pic>
              <p:nvPicPr>
                <p:cNvPr id="206" name="Picture 205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562090" y="3505201"/>
                  <a:ext cx="186944" cy="304800"/>
                </a:xfrm>
                <a:prstGeom prst="rect">
                  <a:avLst/>
                </a:prstGeom>
              </p:spPr>
            </p:pic>
            <p:pic>
              <p:nvPicPr>
                <p:cNvPr id="207" name="Picture 206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730805" y="3505201"/>
                  <a:ext cx="186944" cy="304800"/>
                </a:xfrm>
                <a:prstGeom prst="rect">
                  <a:avLst/>
                </a:prstGeom>
              </p:spPr>
            </p:pic>
            <p:pic>
              <p:nvPicPr>
                <p:cNvPr id="208" name="Picture 207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12962" y="3505201"/>
                  <a:ext cx="186944" cy="304800"/>
                </a:xfrm>
                <a:prstGeom prst="rect">
                  <a:avLst/>
                </a:prstGeom>
              </p:spPr>
            </p:pic>
            <p:pic>
              <p:nvPicPr>
                <p:cNvPr id="209" name="Picture 208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81677" y="3505201"/>
                  <a:ext cx="186944" cy="304800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29" name="Group 128"/>
            <p:cNvGrpSpPr/>
            <p:nvPr/>
          </p:nvGrpSpPr>
          <p:grpSpPr>
            <a:xfrm>
              <a:off x="3334914" y="2173358"/>
              <a:ext cx="3389357" cy="304800"/>
              <a:chOff x="462452" y="1447800"/>
              <a:chExt cx="3389357" cy="304800"/>
            </a:xfrm>
          </p:grpSpPr>
          <p:grpSp>
            <p:nvGrpSpPr>
              <p:cNvPr id="176" name="Group 175"/>
              <p:cNvGrpSpPr/>
              <p:nvPr/>
            </p:nvGrpSpPr>
            <p:grpSpPr>
              <a:xfrm>
                <a:off x="462452" y="1447800"/>
                <a:ext cx="1704787" cy="304800"/>
                <a:chOff x="1212962" y="3505201"/>
                <a:chExt cx="1704787" cy="304800"/>
              </a:xfrm>
            </p:grpSpPr>
            <p:pic>
              <p:nvPicPr>
                <p:cNvPr id="188" name="Picture 187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43152" y="3505201"/>
                  <a:ext cx="186944" cy="304800"/>
                </a:xfrm>
                <a:prstGeom prst="rect">
                  <a:avLst/>
                </a:prstGeom>
              </p:spPr>
            </p:pic>
            <p:pic>
              <p:nvPicPr>
                <p:cNvPr id="189" name="Picture 188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11867" y="3505201"/>
                  <a:ext cx="186944" cy="304800"/>
                </a:xfrm>
                <a:prstGeom prst="rect">
                  <a:avLst/>
                </a:prstGeom>
              </p:spPr>
            </p:pic>
            <p:pic>
              <p:nvPicPr>
                <p:cNvPr id="190" name="Picture 189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882496" y="3505201"/>
                  <a:ext cx="186944" cy="304800"/>
                </a:xfrm>
                <a:prstGeom prst="rect">
                  <a:avLst/>
                </a:prstGeom>
              </p:spPr>
            </p:pic>
            <p:pic>
              <p:nvPicPr>
                <p:cNvPr id="191" name="Picture 190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051211" y="3505201"/>
                  <a:ext cx="186944" cy="304800"/>
                </a:xfrm>
                <a:prstGeom prst="rect">
                  <a:avLst/>
                </a:prstGeom>
              </p:spPr>
            </p:pic>
            <p:pic>
              <p:nvPicPr>
                <p:cNvPr id="192" name="Picture 191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222746" y="3505201"/>
                  <a:ext cx="186944" cy="304800"/>
                </a:xfrm>
                <a:prstGeom prst="rect">
                  <a:avLst/>
                </a:prstGeom>
              </p:spPr>
            </p:pic>
            <p:pic>
              <p:nvPicPr>
                <p:cNvPr id="193" name="Picture 192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391461" y="3505201"/>
                  <a:ext cx="186944" cy="304800"/>
                </a:xfrm>
                <a:prstGeom prst="rect">
                  <a:avLst/>
                </a:prstGeom>
              </p:spPr>
            </p:pic>
            <p:pic>
              <p:nvPicPr>
                <p:cNvPr id="194" name="Picture 193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562090" y="3505201"/>
                  <a:ext cx="186944" cy="304800"/>
                </a:xfrm>
                <a:prstGeom prst="rect">
                  <a:avLst/>
                </a:prstGeom>
              </p:spPr>
            </p:pic>
            <p:pic>
              <p:nvPicPr>
                <p:cNvPr id="195" name="Picture 194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730805" y="3505201"/>
                  <a:ext cx="186944" cy="304800"/>
                </a:xfrm>
                <a:prstGeom prst="rect">
                  <a:avLst/>
                </a:prstGeom>
              </p:spPr>
            </p:pic>
            <p:pic>
              <p:nvPicPr>
                <p:cNvPr id="196" name="Picture 195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12962" y="3505201"/>
                  <a:ext cx="186944" cy="304800"/>
                </a:xfrm>
                <a:prstGeom prst="rect">
                  <a:avLst/>
                </a:prstGeom>
              </p:spPr>
            </p:pic>
            <p:pic>
              <p:nvPicPr>
                <p:cNvPr id="197" name="Picture 196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81677" y="3505201"/>
                  <a:ext cx="186944" cy="304800"/>
                </a:xfrm>
                <a:prstGeom prst="rect">
                  <a:avLst/>
                </a:prstGeom>
              </p:spPr>
            </p:pic>
          </p:grpSp>
          <p:grpSp>
            <p:nvGrpSpPr>
              <p:cNvPr id="177" name="Group 176"/>
              <p:cNvGrpSpPr/>
              <p:nvPr/>
            </p:nvGrpSpPr>
            <p:grpSpPr>
              <a:xfrm>
                <a:off x="2147022" y="1447800"/>
                <a:ext cx="1704787" cy="304800"/>
                <a:chOff x="1212962" y="3505201"/>
                <a:chExt cx="1704787" cy="304800"/>
              </a:xfrm>
            </p:grpSpPr>
            <p:pic>
              <p:nvPicPr>
                <p:cNvPr id="178" name="Picture 177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43152" y="3505201"/>
                  <a:ext cx="186944" cy="304800"/>
                </a:xfrm>
                <a:prstGeom prst="rect">
                  <a:avLst/>
                </a:prstGeom>
              </p:spPr>
            </p:pic>
            <p:pic>
              <p:nvPicPr>
                <p:cNvPr id="179" name="Picture 178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11867" y="3505201"/>
                  <a:ext cx="186944" cy="304800"/>
                </a:xfrm>
                <a:prstGeom prst="rect">
                  <a:avLst/>
                </a:prstGeom>
              </p:spPr>
            </p:pic>
            <p:pic>
              <p:nvPicPr>
                <p:cNvPr id="180" name="Picture 179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882496" y="3505201"/>
                  <a:ext cx="186944" cy="304800"/>
                </a:xfrm>
                <a:prstGeom prst="rect">
                  <a:avLst/>
                </a:prstGeom>
              </p:spPr>
            </p:pic>
            <p:pic>
              <p:nvPicPr>
                <p:cNvPr id="181" name="Picture 180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051211" y="3505201"/>
                  <a:ext cx="186944" cy="304800"/>
                </a:xfrm>
                <a:prstGeom prst="rect">
                  <a:avLst/>
                </a:prstGeom>
              </p:spPr>
            </p:pic>
            <p:pic>
              <p:nvPicPr>
                <p:cNvPr id="182" name="Picture 181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222746" y="3505201"/>
                  <a:ext cx="186944" cy="304800"/>
                </a:xfrm>
                <a:prstGeom prst="rect">
                  <a:avLst/>
                </a:prstGeom>
              </p:spPr>
            </p:pic>
            <p:pic>
              <p:nvPicPr>
                <p:cNvPr id="183" name="Picture 182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391461" y="3505201"/>
                  <a:ext cx="186944" cy="304800"/>
                </a:xfrm>
                <a:prstGeom prst="rect">
                  <a:avLst/>
                </a:prstGeom>
              </p:spPr>
            </p:pic>
            <p:pic>
              <p:nvPicPr>
                <p:cNvPr id="184" name="Picture 183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562090" y="3505201"/>
                  <a:ext cx="186944" cy="304800"/>
                </a:xfrm>
                <a:prstGeom prst="rect">
                  <a:avLst/>
                </a:prstGeom>
              </p:spPr>
            </p:pic>
            <p:pic>
              <p:nvPicPr>
                <p:cNvPr id="185" name="Picture 184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730805" y="3505201"/>
                  <a:ext cx="186944" cy="304800"/>
                </a:xfrm>
                <a:prstGeom prst="rect">
                  <a:avLst/>
                </a:prstGeom>
              </p:spPr>
            </p:pic>
            <p:pic>
              <p:nvPicPr>
                <p:cNvPr id="186" name="Picture 185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12962" y="3505201"/>
                  <a:ext cx="186944" cy="304800"/>
                </a:xfrm>
                <a:prstGeom prst="rect">
                  <a:avLst/>
                </a:prstGeom>
              </p:spPr>
            </p:pic>
            <p:pic>
              <p:nvPicPr>
                <p:cNvPr id="187" name="Picture 186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81677" y="3505201"/>
                  <a:ext cx="186944" cy="304800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54" name="Group 153"/>
            <p:cNvGrpSpPr/>
            <p:nvPr/>
          </p:nvGrpSpPr>
          <p:grpSpPr>
            <a:xfrm>
              <a:off x="6709319" y="2507417"/>
              <a:ext cx="1704787" cy="304800"/>
              <a:chOff x="1212962" y="3505201"/>
              <a:chExt cx="1704787" cy="304800"/>
            </a:xfrm>
          </p:grpSpPr>
          <p:pic>
            <p:nvPicPr>
              <p:cNvPr id="166" name="Picture 16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43152" y="3505201"/>
                <a:ext cx="186944" cy="304800"/>
              </a:xfrm>
              <a:prstGeom prst="rect">
                <a:avLst/>
              </a:prstGeom>
            </p:spPr>
          </p:pic>
          <p:pic>
            <p:nvPicPr>
              <p:cNvPr id="167" name="Picture 16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11867" y="3505201"/>
                <a:ext cx="186944" cy="304800"/>
              </a:xfrm>
              <a:prstGeom prst="rect">
                <a:avLst/>
              </a:prstGeom>
            </p:spPr>
          </p:pic>
          <p:pic>
            <p:nvPicPr>
              <p:cNvPr id="168" name="Picture 16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82496" y="3505201"/>
                <a:ext cx="186944" cy="304800"/>
              </a:xfrm>
              <a:prstGeom prst="rect">
                <a:avLst/>
              </a:prstGeom>
            </p:spPr>
          </p:pic>
          <p:pic>
            <p:nvPicPr>
              <p:cNvPr id="169" name="Picture 16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51211" y="3505201"/>
                <a:ext cx="186944" cy="304800"/>
              </a:xfrm>
              <a:prstGeom prst="rect">
                <a:avLst/>
              </a:prstGeom>
            </p:spPr>
          </p:pic>
          <p:pic>
            <p:nvPicPr>
              <p:cNvPr id="170" name="Picture 16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22746" y="3505201"/>
                <a:ext cx="186944" cy="304800"/>
              </a:xfrm>
              <a:prstGeom prst="rect">
                <a:avLst/>
              </a:prstGeom>
            </p:spPr>
          </p:pic>
          <p:pic>
            <p:nvPicPr>
              <p:cNvPr id="171" name="Picture 17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91461" y="3505201"/>
                <a:ext cx="186944" cy="304800"/>
              </a:xfrm>
              <a:prstGeom prst="rect">
                <a:avLst/>
              </a:prstGeom>
            </p:spPr>
          </p:pic>
          <p:pic>
            <p:nvPicPr>
              <p:cNvPr id="172" name="Picture 17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62090" y="3505201"/>
                <a:ext cx="186944" cy="304800"/>
              </a:xfrm>
              <a:prstGeom prst="rect">
                <a:avLst/>
              </a:prstGeom>
            </p:spPr>
          </p:pic>
          <p:pic>
            <p:nvPicPr>
              <p:cNvPr id="173" name="Picture 17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30805" y="3505201"/>
                <a:ext cx="186944" cy="304800"/>
              </a:xfrm>
              <a:prstGeom prst="rect">
                <a:avLst/>
              </a:prstGeom>
            </p:spPr>
          </p:pic>
          <p:pic>
            <p:nvPicPr>
              <p:cNvPr id="174" name="Picture 17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12962" y="3505201"/>
                <a:ext cx="186944" cy="304800"/>
              </a:xfrm>
              <a:prstGeom prst="rect">
                <a:avLst/>
              </a:prstGeom>
            </p:spPr>
          </p:pic>
          <p:pic>
            <p:nvPicPr>
              <p:cNvPr id="175" name="Picture 17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81677" y="3505201"/>
                <a:ext cx="186944" cy="304800"/>
              </a:xfrm>
              <a:prstGeom prst="rect">
                <a:avLst/>
              </a:prstGeom>
            </p:spPr>
          </p:pic>
        </p:grpSp>
        <p:pic>
          <p:nvPicPr>
            <p:cNvPr id="156" name="Picture 15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31789" y="2507417"/>
              <a:ext cx="186944" cy="304800"/>
            </a:xfrm>
            <a:prstGeom prst="rect">
              <a:avLst/>
            </a:prstGeom>
          </p:spPr>
        </p:pic>
        <p:pic>
          <p:nvPicPr>
            <p:cNvPr id="157" name="Picture 15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00504" y="2507417"/>
              <a:ext cx="186944" cy="304800"/>
            </a:xfrm>
            <a:prstGeom prst="rect">
              <a:avLst/>
            </a:prstGeom>
          </p:spPr>
        </p:pic>
        <p:pic>
          <p:nvPicPr>
            <p:cNvPr id="158" name="Picture 15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71133" y="2507417"/>
              <a:ext cx="186944" cy="304800"/>
            </a:xfrm>
            <a:prstGeom prst="rect">
              <a:avLst/>
            </a:prstGeom>
          </p:spPr>
        </p:pic>
        <p:pic>
          <p:nvPicPr>
            <p:cNvPr id="159" name="Picture 15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39848" y="2507417"/>
              <a:ext cx="186944" cy="304800"/>
            </a:xfrm>
            <a:prstGeom prst="rect">
              <a:avLst/>
            </a:prstGeom>
          </p:spPr>
        </p:pic>
        <p:pic>
          <p:nvPicPr>
            <p:cNvPr id="160" name="Picture 15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11383" y="2507417"/>
              <a:ext cx="186944" cy="304800"/>
            </a:xfrm>
            <a:prstGeom prst="rect">
              <a:avLst/>
            </a:prstGeom>
          </p:spPr>
        </p:pic>
        <p:pic>
          <p:nvPicPr>
            <p:cNvPr id="164" name="Picture 16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01599" y="2507417"/>
              <a:ext cx="186944" cy="304800"/>
            </a:xfrm>
            <a:prstGeom prst="rect">
              <a:avLst/>
            </a:prstGeom>
          </p:spPr>
        </p:pic>
        <p:pic>
          <p:nvPicPr>
            <p:cNvPr id="165" name="Picture 16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70314" y="2507417"/>
              <a:ext cx="186944" cy="304800"/>
            </a:xfrm>
            <a:prstGeom prst="rect">
              <a:avLst/>
            </a:prstGeom>
          </p:spPr>
        </p:pic>
        <p:grpSp>
          <p:nvGrpSpPr>
            <p:cNvPr id="131" name="Group 130"/>
            <p:cNvGrpSpPr/>
            <p:nvPr/>
          </p:nvGrpSpPr>
          <p:grpSpPr>
            <a:xfrm>
              <a:off x="6717029" y="2174727"/>
              <a:ext cx="3389357" cy="304800"/>
              <a:chOff x="576618" y="2133600"/>
              <a:chExt cx="3389357" cy="304800"/>
            </a:xfrm>
          </p:grpSpPr>
          <p:grpSp>
            <p:nvGrpSpPr>
              <p:cNvPr id="132" name="Group 131"/>
              <p:cNvGrpSpPr/>
              <p:nvPr/>
            </p:nvGrpSpPr>
            <p:grpSpPr>
              <a:xfrm>
                <a:off x="576618" y="2133600"/>
                <a:ext cx="1704787" cy="304800"/>
                <a:chOff x="1212962" y="3505201"/>
                <a:chExt cx="1704787" cy="304800"/>
              </a:xfrm>
            </p:grpSpPr>
            <p:pic>
              <p:nvPicPr>
                <p:cNvPr id="144" name="Picture 143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43152" y="3505201"/>
                  <a:ext cx="186944" cy="304800"/>
                </a:xfrm>
                <a:prstGeom prst="rect">
                  <a:avLst/>
                </a:prstGeom>
              </p:spPr>
            </p:pic>
            <p:pic>
              <p:nvPicPr>
                <p:cNvPr id="145" name="Picture 144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11867" y="3505201"/>
                  <a:ext cx="186944" cy="304800"/>
                </a:xfrm>
                <a:prstGeom prst="rect">
                  <a:avLst/>
                </a:prstGeom>
              </p:spPr>
            </p:pic>
            <p:pic>
              <p:nvPicPr>
                <p:cNvPr id="146" name="Picture 145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882496" y="3505201"/>
                  <a:ext cx="186944" cy="304800"/>
                </a:xfrm>
                <a:prstGeom prst="rect">
                  <a:avLst/>
                </a:prstGeom>
              </p:spPr>
            </p:pic>
            <p:pic>
              <p:nvPicPr>
                <p:cNvPr id="147" name="Picture 146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051211" y="3505201"/>
                  <a:ext cx="186944" cy="304800"/>
                </a:xfrm>
                <a:prstGeom prst="rect">
                  <a:avLst/>
                </a:prstGeom>
              </p:spPr>
            </p:pic>
            <p:pic>
              <p:nvPicPr>
                <p:cNvPr id="148" name="Picture 147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222746" y="3505201"/>
                  <a:ext cx="186944" cy="304800"/>
                </a:xfrm>
                <a:prstGeom prst="rect">
                  <a:avLst/>
                </a:prstGeom>
              </p:spPr>
            </p:pic>
            <p:pic>
              <p:nvPicPr>
                <p:cNvPr id="149" name="Picture 148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391461" y="3505201"/>
                  <a:ext cx="186944" cy="304800"/>
                </a:xfrm>
                <a:prstGeom prst="rect">
                  <a:avLst/>
                </a:prstGeom>
              </p:spPr>
            </p:pic>
            <p:pic>
              <p:nvPicPr>
                <p:cNvPr id="150" name="Picture 149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562090" y="3505201"/>
                  <a:ext cx="186944" cy="304800"/>
                </a:xfrm>
                <a:prstGeom prst="rect">
                  <a:avLst/>
                </a:prstGeom>
              </p:spPr>
            </p:pic>
            <p:pic>
              <p:nvPicPr>
                <p:cNvPr id="151" name="Picture 150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730805" y="3505201"/>
                  <a:ext cx="186944" cy="304800"/>
                </a:xfrm>
                <a:prstGeom prst="rect">
                  <a:avLst/>
                </a:prstGeom>
              </p:spPr>
            </p:pic>
            <p:pic>
              <p:nvPicPr>
                <p:cNvPr id="152" name="Picture 151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12962" y="3505201"/>
                  <a:ext cx="186944" cy="304800"/>
                </a:xfrm>
                <a:prstGeom prst="rect">
                  <a:avLst/>
                </a:prstGeom>
              </p:spPr>
            </p:pic>
            <p:pic>
              <p:nvPicPr>
                <p:cNvPr id="153" name="Picture 152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81677" y="3505201"/>
                  <a:ext cx="186944" cy="304800"/>
                </a:xfrm>
                <a:prstGeom prst="rect">
                  <a:avLst/>
                </a:prstGeom>
              </p:spPr>
            </p:pic>
          </p:grpSp>
          <p:grpSp>
            <p:nvGrpSpPr>
              <p:cNvPr id="133" name="Group 132"/>
              <p:cNvGrpSpPr/>
              <p:nvPr/>
            </p:nvGrpSpPr>
            <p:grpSpPr>
              <a:xfrm>
                <a:off x="2261188" y="2133600"/>
                <a:ext cx="1704787" cy="304800"/>
                <a:chOff x="1212962" y="3505201"/>
                <a:chExt cx="1704787" cy="304800"/>
              </a:xfrm>
            </p:grpSpPr>
            <p:pic>
              <p:nvPicPr>
                <p:cNvPr id="134" name="Picture 133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43152" y="3505201"/>
                  <a:ext cx="186944" cy="304800"/>
                </a:xfrm>
                <a:prstGeom prst="rect">
                  <a:avLst/>
                </a:prstGeom>
              </p:spPr>
            </p:pic>
            <p:pic>
              <p:nvPicPr>
                <p:cNvPr id="135" name="Picture 134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11867" y="3505201"/>
                  <a:ext cx="186944" cy="304800"/>
                </a:xfrm>
                <a:prstGeom prst="rect">
                  <a:avLst/>
                </a:prstGeom>
              </p:spPr>
            </p:pic>
            <p:pic>
              <p:nvPicPr>
                <p:cNvPr id="136" name="Picture 135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882496" y="3505201"/>
                  <a:ext cx="186944" cy="304800"/>
                </a:xfrm>
                <a:prstGeom prst="rect">
                  <a:avLst/>
                </a:prstGeom>
              </p:spPr>
            </p:pic>
            <p:pic>
              <p:nvPicPr>
                <p:cNvPr id="137" name="Picture 136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051211" y="3505201"/>
                  <a:ext cx="186944" cy="304800"/>
                </a:xfrm>
                <a:prstGeom prst="rect">
                  <a:avLst/>
                </a:prstGeom>
              </p:spPr>
            </p:pic>
            <p:pic>
              <p:nvPicPr>
                <p:cNvPr id="138" name="Picture 137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222746" y="3505201"/>
                  <a:ext cx="186944" cy="304800"/>
                </a:xfrm>
                <a:prstGeom prst="rect">
                  <a:avLst/>
                </a:prstGeom>
              </p:spPr>
            </p:pic>
            <p:pic>
              <p:nvPicPr>
                <p:cNvPr id="139" name="Picture 138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391461" y="3505201"/>
                  <a:ext cx="186944" cy="304800"/>
                </a:xfrm>
                <a:prstGeom prst="rect">
                  <a:avLst/>
                </a:prstGeom>
              </p:spPr>
            </p:pic>
            <p:pic>
              <p:nvPicPr>
                <p:cNvPr id="140" name="Picture 139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562090" y="3505201"/>
                  <a:ext cx="186944" cy="304800"/>
                </a:xfrm>
                <a:prstGeom prst="rect">
                  <a:avLst/>
                </a:prstGeom>
              </p:spPr>
            </p:pic>
            <p:pic>
              <p:nvPicPr>
                <p:cNvPr id="141" name="Picture 140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730805" y="3505201"/>
                  <a:ext cx="186944" cy="304800"/>
                </a:xfrm>
                <a:prstGeom prst="rect">
                  <a:avLst/>
                </a:prstGeom>
              </p:spPr>
            </p:pic>
            <p:pic>
              <p:nvPicPr>
                <p:cNvPr id="142" name="Picture 141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12962" y="3505201"/>
                  <a:ext cx="186944" cy="304800"/>
                </a:xfrm>
                <a:prstGeom prst="rect">
                  <a:avLst/>
                </a:prstGeom>
              </p:spPr>
            </p:pic>
            <p:pic>
              <p:nvPicPr>
                <p:cNvPr id="143" name="Picture 142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81677" y="3505201"/>
                  <a:ext cx="186944" cy="304800"/>
                </a:xfrm>
                <a:prstGeom prst="rect">
                  <a:avLst/>
                </a:prstGeom>
              </p:spPr>
            </p:pic>
          </p:grpSp>
        </p:grpSp>
      </p:grpSp>
      <p:grpSp>
        <p:nvGrpSpPr>
          <p:cNvPr id="629" name="Group 628"/>
          <p:cNvGrpSpPr/>
          <p:nvPr/>
        </p:nvGrpSpPr>
        <p:grpSpPr>
          <a:xfrm>
            <a:off x="7778577" y="5181928"/>
            <a:ext cx="2182125" cy="301540"/>
            <a:chOff x="8075407" y="5992640"/>
            <a:chExt cx="2184668" cy="301540"/>
          </a:xfrm>
        </p:grpSpPr>
        <p:pic>
          <p:nvPicPr>
            <p:cNvPr id="238" name="Picture 23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75407" y="6003304"/>
              <a:ext cx="168402" cy="290876"/>
            </a:xfrm>
            <a:prstGeom prst="rect">
              <a:avLst/>
            </a:prstGeom>
          </p:spPr>
        </p:pic>
        <p:pic>
          <p:nvPicPr>
            <p:cNvPr id="239" name="Picture 23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28449" y="6003304"/>
              <a:ext cx="168402" cy="290876"/>
            </a:xfrm>
            <a:prstGeom prst="rect">
              <a:avLst/>
            </a:prstGeom>
          </p:spPr>
        </p:pic>
        <p:pic>
          <p:nvPicPr>
            <p:cNvPr id="240" name="Picture 23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4657" y="6003304"/>
              <a:ext cx="168402" cy="290876"/>
            </a:xfrm>
            <a:prstGeom prst="rect">
              <a:avLst/>
            </a:prstGeom>
          </p:spPr>
        </p:pic>
        <p:pic>
          <p:nvPicPr>
            <p:cNvPr id="241" name="Picture 24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9440" y="6000086"/>
              <a:ext cx="168402" cy="290876"/>
            </a:xfrm>
            <a:prstGeom prst="rect">
              <a:avLst/>
            </a:prstGeom>
          </p:spPr>
        </p:pic>
        <p:grpSp>
          <p:nvGrpSpPr>
            <p:cNvPr id="225" name="Group 224"/>
            <p:cNvGrpSpPr/>
            <p:nvPr/>
          </p:nvGrpSpPr>
          <p:grpSpPr>
            <a:xfrm>
              <a:off x="8692941" y="5998087"/>
              <a:ext cx="788643" cy="294094"/>
              <a:chOff x="473775" y="3977214"/>
              <a:chExt cx="788643" cy="294094"/>
            </a:xfrm>
          </p:grpSpPr>
          <p:pic>
            <p:nvPicPr>
              <p:cNvPr id="232" name="Picture 23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3775" y="3980432"/>
                <a:ext cx="168402" cy="290876"/>
              </a:xfrm>
              <a:prstGeom prst="rect">
                <a:avLst/>
              </a:prstGeom>
            </p:spPr>
          </p:pic>
          <p:pic>
            <p:nvPicPr>
              <p:cNvPr id="233" name="Picture 23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9983" y="3980432"/>
                <a:ext cx="168402" cy="290876"/>
              </a:xfrm>
              <a:prstGeom prst="rect">
                <a:avLst/>
              </a:prstGeom>
            </p:spPr>
          </p:pic>
          <p:pic>
            <p:nvPicPr>
              <p:cNvPr id="234" name="Picture 23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3025" y="3980432"/>
                <a:ext cx="168402" cy="290876"/>
              </a:xfrm>
              <a:prstGeom prst="rect">
                <a:avLst/>
              </a:prstGeom>
            </p:spPr>
          </p:pic>
          <p:pic>
            <p:nvPicPr>
              <p:cNvPr id="235" name="Picture 23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9233" y="3980432"/>
                <a:ext cx="168402" cy="290876"/>
              </a:xfrm>
              <a:prstGeom prst="rect">
                <a:avLst/>
              </a:prstGeom>
            </p:spPr>
          </p:pic>
          <p:pic>
            <p:nvPicPr>
              <p:cNvPr id="236" name="Picture 23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94016" y="3977214"/>
                <a:ext cx="168402" cy="290876"/>
              </a:xfrm>
              <a:prstGeom prst="rect">
                <a:avLst/>
              </a:prstGeom>
            </p:spPr>
          </p:pic>
        </p:grpSp>
        <p:grpSp>
          <p:nvGrpSpPr>
            <p:cNvPr id="226" name="Group 225"/>
            <p:cNvGrpSpPr/>
            <p:nvPr/>
          </p:nvGrpSpPr>
          <p:grpSpPr>
            <a:xfrm>
              <a:off x="9471432" y="5992640"/>
              <a:ext cx="788643" cy="294094"/>
              <a:chOff x="473775" y="3977214"/>
              <a:chExt cx="788643" cy="294094"/>
            </a:xfrm>
          </p:grpSpPr>
          <p:pic>
            <p:nvPicPr>
              <p:cNvPr id="227" name="Picture 226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3775" y="3980432"/>
                <a:ext cx="168402" cy="290876"/>
              </a:xfrm>
              <a:prstGeom prst="rect">
                <a:avLst/>
              </a:prstGeom>
            </p:spPr>
          </p:pic>
          <p:pic>
            <p:nvPicPr>
              <p:cNvPr id="228" name="Picture 22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9983" y="3980432"/>
                <a:ext cx="168402" cy="290876"/>
              </a:xfrm>
              <a:prstGeom prst="rect">
                <a:avLst/>
              </a:prstGeom>
            </p:spPr>
          </p:pic>
          <p:pic>
            <p:nvPicPr>
              <p:cNvPr id="229" name="Picture 228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3025" y="3980432"/>
                <a:ext cx="168402" cy="290876"/>
              </a:xfrm>
              <a:prstGeom prst="rect">
                <a:avLst/>
              </a:prstGeom>
            </p:spPr>
          </p:pic>
          <p:pic>
            <p:nvPicPr>
              <p:cNvPr id="230" name="Picture 229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9233" y="3980432"/>
                <a:ext cx="168402" cy="290876"/>
              </a:xfrm>
              <a:prstGeom prst="rect">
                <a:avLst/>
              </a:prstGeom>
            </p:spPr>
          </p:pic>
          <p:pic>
            <p:nvPicPr>
              <p:cNvPr id="231" name="Picture 230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94016" y="3977214"/>
                <a:ext cx="168402" cy="290876"/>
              </a:xfrm>
              <a:prstGeom prst="rect">
                <a:avLst/>
              </a:prstGeom>
            </p:spPr>
          </p:pic>
        </p:grpSp>
      </p:grpSp>
      <p:pic>
        <p:nvPicPr>
          <p:cNvPr id="249" name="Picture 24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005" y="5509955"/>
            <a:ext cx="168402" cy="290876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3346216" y="2438146"/>
            <a:ext cx="1590978" cy="302025"/>
            <a:chOff x="3346216" y="2482971"/>
            <a:chExt cx="1590978" cy="302025"/>
          </a:xfrm>
        </p:grpSpPr>
        <p:grpSp>
          <p:nvGrpSpPr>
            <p:cNvPr id="277" name="Group 276"/>
            <p:cNvGrpSpPr/>
            <p:nvPr/>
          </p:nvGrpSpPr>
          <p:grpSpPr>
            <a:xfrm>
              <a:off x="3346216" y="2490902"/>
              <a:ext cx="788643" cy="294094"/>
              <a:chOff x="473775" y="3977214"/>
              <a:chExt cx="788643" cy="294094"/>
            </a:xfrm>
          </p:grpSpPr>
          <p:pic>
            <p:nvPicPr>
              <p:cNvPr id="290" name="Picture 289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3775" y="3980432"/>
                <a:ext cx="168402" cy="290876"/>
              </a:xfrm>
              <a:prstGeom prst="rect">
                <a:avLst/>
              </a:prstGeom>
            </p:spPr>
          </p:pic>
          <p:pic>
            <p:nvPicPr>
              <p:cNvPr id="291" name="Picture 290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9983" y="3980432"/>
                <a:ext cx="168402" cy="290876"/>
              </a:xfrm>
              <a:prstGeom prst="rect">
                <a:avLst/>
              </a:prstGeom>
            </p:spPr>
          </p:pic>
          <p:pic>
            <p:nvPicPr>
              <p:cNvPr id="292" name="Picture 29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3025" y="3980432"/>
                <a:ext cx="168402" cy="290876"/>
              </a:xfrm>
              <a:prstGeom prst="rect">
                <a:avLst/>
              </a:prstGeom>
            </p:spPr>
          </p:pic>
          <p:pic>
            <p:nvPicPr>
              <p:cNvPr id="293" name="Picture 29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9233" y="3980432"/>
                <a:ext cx="168402" cy="290876"/>
              </a:xfrm>
              <a:prstGeom prst="rect">
                <a:avLst/>
              </a:prstGeom>
            </p:spPr>
          </p:pic>
          <p:pic>
            <p:nvPicPr>
              <p:cNvPr id="294" name="Picture 29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94016" y="3977214"/>
                <a:ext cx="168402" cy="290876"/>
              </a:xfrm>
              <a:prstGeom prst="rect">
                <a:avLst/>
              </a:prstGeom>
            </p:spPr>
          </p:pic>
        </p:grpSp>
        <p:grpSp>
          <p:nvGrpSpPr>
            <p:cNvPr id="278" name="Group 277"/>
            <p:cNvGrpSpPr/>
            <p:nvPr/>
          </p:nvGrpSpPr>
          <p:grpSpPr>
            <a:xfrm>
              <a:off x="4148551" y="2482971"/>
              <a:ext cx="788643" cy="294094"/>
              <a:chOff x="473775" y="3977214"/>
              <a:chExt cx="788643" cy="294094"/>
            </a:xfrm>
          </p:grpSpPr>
          <p:pic>
            <p:nvPicPr>
              <p:cNvPr id="285" name="Picture 28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3775" y="3980432"/>
                <a:ext cx="168402" cy="290876"/>
              </a:xfrm>
              <a:prstGeom prst="rect">
                <a:avLst/>
              </a:prstGeom>
            </p:spPr>
          </p:pic>
          <p:pic>
            <p:nvPicPr>
              <p:cNvPr id="286" name="Picture 28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9983" y="3980432"/>
                <a:ext cx="168402" cy="290876"/>
              </a:xfrm>
              <a:prstGeom prst="rect">
                <a:avLst/>
              </a:prstGeom>
            </p:spPr>
          </p:pic>
          <p:pic>
            <p:nvPicPr>
              <p:cNvPr id="287" name="Picture 286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3025" y="3980432"/>
                <a:ext cx="168402" cy="290876"/>
              </a:xfrm>
              <a:prstGeom prst="rect">
                <a:avLst/>
              </a:prstGeom>
            </p:spPr>
          </p:pic>
          <p:pic>
            <p:nvPicPr>
              <p:cNvPr id="288" name="Picture 28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9233" y="3980432"/>
                <a:ext cx="168402" cy="290876"/>
              </a:xfrm>
              <a:prstGeom prst="rect">
                <a:avLst/>
              </a:prstGeom>
            </p:spPr>
          </p:pic>
          <p:pic>
            <p:nvPicPr>
              <p:cNvPr id="289" name="Picture 288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94016" y="3977214"/>
                <a:ext cx="168402" cy="290876"/>
              </a:xfrm>
              <a:prstGeom prst="rect">
                <a:avLst/>
              </a:prstGeom>
            </p:spPr>
          </p:pic>
        </p:grpSp>
      </p:grpSp>
      <p:grpSp>
        <p:nvGrpSpPr>
          <p:cNvPr id="461" name="Group 460"/>
          <p:cNvGrpSpPr/>
          <p:nvPr/>
        </p:nvGrpSpPr>
        <p:grpSpPr>
          <a:xfrm>
            <a:off x="9678386" y="2088777"/>
            <a:ext cx="477652" cy="309154"/>
            <a:chOff x="4876771" y="3759399"/>
            <a:chExt cx="477652" cy="290876"/>
          </a:xfrm>
        </p:grpSpPr>
        <p:pic>
          <p:nvPicPr>
            <p:cNvPr id="280" name="Picture 27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771" y="3759399"/>
              <a:ext cx="168402" cy="290876"/>
            </a:xfrm>
            <a:prstGeom prst="rect">
              <a:avLst/>
            </a:prstGeom>
          </p:spPr>
        </p:pic>
        <p:pic>
          <p:nvPicPr>
            <p:cNvPr id="281" name="Picture 28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32979" y="3759399"/>
              <a:ext cx="168402" cy="290876"/>
            </a:xfrm>
            <a:prstGeom prst="rect">
              <a:avLst/>
            </a:prstGeom>
          </p:spPr>
        </p:pic>
        <p:pic>
          <p:nvPicPr>
            <p:cNvPr id="282" name="Picture 28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6021" y="3759399"/>
              <a:ext cx="168402" cy="290876"/>
            </a:xfrm>
            <a:prstGeom prst="rect">
              <a:avLst/>
            </a:prstGeom>
          </p:spPr>
        </p:pic>
      </p:grpSp>
      <p:sp>
        <p:nvSpPr>
          <p:cNvPr id="440" name="TextBox 439"/>
          <p:cNvSpPr txBox="1"/>
          <p:nvPr/>
        </p:nvSpPr>
        <p:spPr>
          <a:xfrm>
            <a:off x="4996779" y="2429260"/>
            <a:ext cx="22741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33CC"/>
                </a:solidFill>
              </a:rPr>
              <a:t>10 out of 13 SWD Passed</a:t>
            </a:r>
            <a:endParaRPr lang="en-US" sz="1600" dirty="0">
              <a:solidFill>
                <a:srgbClr val="0033CC"/>
              </a:solidFill>
            </a:endParaRPr>
          </a:p>
        </p:txBody>
      </p:sp>
      <p:sp>
        <p:nvSpPr>
          <p:cNvPr id="441" name="TextBox 440"/>
          <p:cNvSpPr txBox="1"/>
          <p:nvPr/>
        </p:nvSpPr>
        <p:spPr>
          <a:xfrm>
            <a:off x="4781052" y="3970187"/>
            <a:ext cx="23252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33CC"/>
                </a:solidFill>
              </a:rPr>
              <a:t>15 out of 19 </a:t>
            </a:r>
            <a:r>
              <a:rPr lang="en-US" sz="1600" dirty="0">
                <a:solidFill>
                  <a:srgbClr val="0033CC"/>
                </a:solidFill>
              </a:rPr>
              <a:t>SWD Passed</a:t>
            </a:r>
          </a:p>
        </p:txBody>
      </p:sp>
      <p:sp>
        <p:nvSpPr>
          <p:cNvPr id="442" name="TextBox 441"/>
          <p:cNvSpPr txBox="1"/>
          <p:nvPr/>
        </p:nvSpPr>
        <p:spPr>
          <a:xfrm>
            <a:off x="3578496" y="5521451"/>
            <a:ext cx="21357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33CC"/>
                </a:solidFill>
              </a:rPr>
              <a:t>6 out of 8 </a:t>
            </a:r>
            <a:r>
              <a:rPr lang="en-US" sz="1600" dirty="0">
                <a:solidFill>
                  <a:srgbClr val="0033CC"/>
                </a:solidFill>
              </a:rPr>
              <a:t>SWD Passed</a:t>
            </a:r>
          </a:p>
          <a:p>
            <a:endParaRPr lang="en-US" sz="1600" dirty="0">
              <a:solidFill>
                <a:srgbClr val="0033CC"/>
              </a:solidFill>
            </a:endParaRPr>
          </a:p>
        </p:txBody>
      </p:sp>
      <p:grpSp>
        <p:nvGrpSpPr>
          <p:cNvPr id="628" name="Group 627"/>
          <p:cNvGrpSpPr/>
          <p:nvPr/>
        </p:nvGrpSpPr>
        <p:grpSpPr>
          <a:xfrm>
            <a:off x="7873597" y="2104722"/>
            <a:ext cx="1732503" cy="309445"/>
            <a:chOff x="3357533" y="3580371"/>
            <a:chExt cx="1598035" cy="309445"/>
          </a:xfrm>
        </p:grpSpPr>
        <p:grpSp>
          <p:nvGrpSpPr>
            <p:cNvPr id="406" name="Group 405"/>
            <p:cNvGrpSpPr/>
            <p:nvPr/>
          </p:nvGrpSpPr>
          <p:grpSpPr>
            <a:xfrm>
              <a:off x="3357533" y="3586990"/>
              <a:ext cx="955785" cy="298497"/>
              <a:chOff x="4286058" y="3951455"/>
              <a:chExt cx="955785" cy="298497"/>
            </a:xfrm>
          </p:grpSpPr>
          <p:sp>
            <p:nvSpPr>
              <p:cNvPr id="407" name="Rectangle 406"/>
              <p:cNvSpPr/>
              <p:nvPr/>
            </p:nvSpPr>
            <p:spPr>
              <a:xfrm>
                <a:off x="4286058" y="3951455"/>
                <a:ext cx="955606" cy="2764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08" name="Group 407"/>
              <p:cNvGrpSpPr/>
              <p:nvPr/>
            </p:nvGrpSpPr>
            <p:grpSpPr>
              <a:xfrm>
                <a:off x="4302889" y="3954673"/>
                <a:ext cx="938954" cy="295279"/>
                <a:chOff x="4379350" y="3953488"/>
                <a:chExt cx="938954" cy="295279"/>
              </a:xfrm>
            </p:grpSpPr>
            <p:grpSp>
              <p:nvGrpSpPr>
                <p:cNvPr id="409" name="Group 408"/>
                <p:cNvGrpSpPr/>
                <p:nvPr/>
              </p:nvGrpSpPr>
              <p:grpSpPr>
                <a:xfrm>
                  <a:off x="4379350" y="3954673"/>
                  <a:ext cx="788642" cy="294094"/>
                  <a:chOff x="473775" y="3977214"/>
                  <a:chExt cx="788642" cy="294094"/>
                </a:xfrm>
              </p:grpSpPr>
              <p:pic>
                <p:nvPicPr>
                  <p:cNvPr id="411" name="Picture 410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73775" y="3980432"/>
                    <a:ext cx="168401" cy="290876"/>
                  </a:xfrm>
                  <a:prstGeom prst="rect">
                    <a:avLst/>
                  </a:prstGeom>
                </p:spPr>
              </p:pic>
              <p:pic>
                <p:nvPicPr>
                  <p:cNvPr id="412" name="Picture 411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9983" y="3980432"/>
                    <a:ext cx="168401" cy="290876"/>
                  </a:xfrm>
                  <a:prstGeom prst="rect">
                    <a:avLst/>
                  </a:prstGeom>
                </p:spPr>
              </p:pic>
              <p:pic>
                <p:nvPicPr>
                  <p:cNvPr id="413" name="Picture 412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83025" y="3980432"/>
                    <a:ext cx="168401" cy="290876"/>
                  </a:xfrm>
                  <a:prstGeom prst="rect">
                    <a:avLst/>
                  </a:prstGeom>
                </p:spPr>
              </p:pic>
              <p:pic>
                <p:nvPicPr>
                  <p:cNvPr id="414" name="Picture 413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939233" y="3980432"/>
                    <a:ext cx="168401" cy="290876"/>
                  </a:xfrm>
                  <a:prstGeom prst="rect">
                    <a:avLst/>
                  </a:prstGeom>
                </p:spPr>
              </p:pic>
              <p:pic>
                <p:nvPicPr>
                  <p:cNvPr id="415" name="Picture 414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094016" y="3977214"/>
                    <a:ext cx="168401" cy="290876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410" name="Picture 409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149903" y="3953488"/>
                  <a:ext cx="168401" cy="290876"/>
                </a:xfrm>
                <a:prstGeom prst="rect">
                  <a:avLst/>
                </a:prstGeom>
              </p:spPr>
            </p:pic>
          </p:grpSp>
        </p:grpSp>
        <p:sp>
          <p:nvSpPr>
            <p:cNvPr id="454" name="Rectangle 453"/>
            <p:cNvSpPr/>
            <p:nvPr/>
          </p:nvSpPr>
          <p:spPr>
            <a:xfrm>
              <a:off x="4335676" y="3595196"/>
              <a:ext cx="580158" cy="2946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56" name="Picture 45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4450" y="3588230"/>
              <a:ext cx="168401" cy="290876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57" name="Picture 45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9233" y="3585012"/>
              <a:ext cx="168401" cy="290876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58" name="Picture 45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4767" y="3588230"/>
              <a:ext cx="168401" cy="290876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63" name="Picture 46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7167" y="3580371"/>
              <a:ext cx="168401" cy="290876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7" name="Group 6"/>
          <p:cNvGrpSpPr/>
          <p:nvPr/>
        </p:nvGrpSpPr>
        <p:grpSpPr>
          <a:xfrm>
            <a:off x="3276116" y="4853244"/>
            <a:ext cx="6786486" cy="630705"/>
            <a:chOff x="3276116" y="4853244"/>
            <a:chExt cx="6786486" cy="630705"/>
          </a:xfrm>
        </p:grpSpPr>
        <p:grpSp>
          <p:nvGrpSpPr>
            <p:cNvPr id="8" name="Group 7"/>
            <p:cNvGrpSpPr/>
            <p:nvPr/>
          </p:nvGrpSpPr>
          <p:grpSpPr>
            <a:xfrm>
              <a:off x="3276116" y="5179149"/>
              <a:ext cx="3397067" cy="304800"/>
              <a:chOff x="440597" y="1828800"/>
              <a:chExt cx="3397067" cy="304800"/>
            </a:xfrm>
          </p:grpSpPr>
          <p:grpSp>
            <p:nvGrpSpPr>
              <p:cNvPr id="102" name="Group 101"/>
              <p:cNvGrpSpPr/>
              <p:nvPr/>
            </p:nvGrpSpPr>
            <p:grpSpPr>
              <a:xfrm>
                <a:off x="440597" y="1828800"/>
                <a:ext cx="1704787" cy="304800"/>
                <a:chOff x="1212962" y="3505201"/>
                <a:chExt cx="1704787" cy="304800"/>
              </a:xfrm>
            </p:grpSpPr>
            <p:pic>
              <p:nvPicPr>
                <p:cNvPr id="114" name="Picture 113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43152" y="3505201"/>
                  <a:ext cx="186944" cy="304800"/>
                </a:xfrm>
                <a:prstGeom prst="rect">
                  <a:avLst/>
                </a:prstGeom>
              </p:spPr>
            </p:pic>
            <p:pic>
              <p:nvPicPr>
                <p:cNvPr id="115" name="Picture 114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11867" y="3505201"/>
                  <a:ext cx="186944" cy="304800"/>
                </a:xfrm>
                <a:prstGeom prst="rect">
                  <a:avLst/>
                </a:prstGeom>
              </p:spPr>
            </p:pic>
            <p:pic>
              <p:nvPicPr>
                <p:cNvPr id="116" name="Picture 115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882496" y="3505201"/>
                  <a:ext cx="186944" cy="304800"/>
                </a:xfrm>
                <a:prstGeom prst="rect">
                  <a:avLst/>
                </a:prstGeom>
              </p:spPr>
            </p:pic>
            <p:pic>
              <p:nvPicPr>
                <p:cNvPr id="117" name="Picture 116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051211" y="3505201"/>
                  <a:ext cx="186944" cy="304800"/>
                </a:xfrm>
                <a:prstGeom prst="rect">
                  <a:avLst/>
                </a:prstGeom>
              </p:spPr>
            </p:pic>
            <p:pic>
              <p:nvPicPr>
                <p:cNvPr id="118" name="Picture 117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222746" y="3505201"/>
                  <a:ext cx="186944" cy="304800"/>
                </a:xfrm>
                <a:prstGeom prst="rect">
                  <a:avLst/>
                </a:prstGeom>
              </p:spPr>
            </p:pic>
            <p:pic>
              <p:nvPicPr>
                <p:cNvPr id="119" name="Picture 118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391461" y="3505201"/>
                  <a:ext cx="186944" cy="304800"/>
                </a:xfrm>
                <a:prstGeom prst="rect">
                  <a:avLst/>
                </a:prstGeom>
              </p:spPr>
            </p:pic>
            <p:pic>
              <p:nvPicPr>
                <p:cNvPr id="120" name="Picture 119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562090" y="3505201"/>
                  <a:ext cx="186944" cy="304800"/>
                </a:xfrm>
                <a:prstGeom prst="rect">
                  <a:avLst/>
                </a:prstGeom>
              </p:spPr>
            </p:pic>
            <p:pic>
              <p:nvPicPr>
                <p:cNvPr id="121" name="Picture 120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730805" y="3505201"/>
                  <a:ext cx="186944" cy="304800"/>
                </a:xfrm>
                <a:prstGeom prst="rect">
                  <a:avLst/>
                </a:prstGeom>
              </p:spPr>
            </p:pic>
            <p:pic>
              <p:nvPicPr>
                <p:cNvPr id="122" name="Picture 121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12962" y="3505201"/>
                  <a:ext cx="186944" cy="304800"/>
                </a:xfrm>
                <a:prstGeom prst="rect">
                  <a:avLst/>
                </a:prstGeom>
              </p:spPr>
            </p:pic>
            <p:pic>
              <p:nvPicPr>
                <p:cNvPr id="123" name="Picture 122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81677" y="3505201"/>
                  <a:ext cx="186944" cy="304800"/>
                </a:xfrm>
                <a:prstGeom prst="rect">
                  <a:avLst/>
                </a:prstGeom>
              </p:spPr>
            </p:pic>
          </p:grpSp>
          <p:grpSp>
            <p:nvGrpSpPr>
              <p:cNvPr id="103" name="Group 102"/>
              <p:cNvGrpSpPr/>
              <p:nvPr/>
            </p:nvGrpSpPr>
            <p:grpSpPr>
              <a:xfrm>
                <a:off x="2132877" y="1828800"/>
                <a:ext cx="1704787" cy="304800"/>
                <a:chOff x="1212962" y="3505201"/>
                <a:chExt cx="1704787" cy="304800"/>
              </a:xfrm>
            </p:grpSpPr>
            <p:pic>
              <p:nvPicPr>
                <p:cNvPr id="104" name="Picture 103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43152" y="3505201"/>
                  <a:ext cx="186944" cy="304800"/>
                </a:xfrm>
                <a:prstGeom prst="rect">
                  <a:avLst/>
                </a:prstGeom>
              </p:spPr>
            </p:pic>
            <p:pic>
              <p:nvPicPr>
                <p:cNvPr id="105" name="Picture 104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11867" y="3505201"/>
                  <a:ext cx="186944" cy="304800"/>
                </a:xfrm>
                <a:prstGeom prst="rect">
                  <a:avLst/>
                </a:prstGeom>
              </p:spPr>
            </p:pic>
            <p:pic>
              <p:nvPicPr>
                <p:cNvPr id="106" name="Picture 105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882496" y="3505201"/>
                  <a:ext cx="186944" cy="304800"/>
                </a:xfrm>
                <a:prstGeom prst="rect">
                  <a:avLst/>
                </a:prstGeom>
              </p:spPr>
            </p:pic>
            <p:pic>
              <p:nvPicPr>
                <p:cNvPr id="107" name="Picture 106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051211" y="3505201"/>
                  <a:ext cx="186944" cy="304800"/>
                </a:xfrm>
                <a:prstGeom prst="rect">
                  <a:avLst/>
                </a:prstGeom>
              </p:spPr>
            </p:pic>
            <p:pic>
              <p:nvPicPr>
                <p:cNvPr id="108" name="Picture 107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222746" y="3505201"/>
                  <a:ext cx="186944" cy="304800"/>
                </a:xfrm>
                <a:prstGeom prst="rect">
                  <a:avLst/>
                </a:prstGeom>
              </p:spPr>
            </p:pic>
            <p:pic>
              <p:nvPicPr>
                <p:cNvPr id="109" name="Picture 108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391461" y="3505201"/>
                  <a:ext cx="186944" cy="304800"/>
                </a:xfrm>
                <a:prstGeom prst="rect">
                  <a:avLst/>
                </a:prstGeom>
              </p:spPr>
            </p:pic>
            <p:pic>
              <p:nvPicPr>
                <p:cNvPr id="110" name="Picture 109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562090" y="3505201"/>
                  <a:ext cx="186944" cy="304800"/>
                </a:xfrm>
                <a:prstGeom prst="rect">
                  <a:avLst/>
                </a:prstGeom>
              </p:spPr>
            </p:pic>
            <p:pic>
              <p:nvPicPr>
                <p:cNvPr id="111" name="Picture 110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730805" y="3505201"/>
                  <a:ext cx="186944" cy="304800"/>
                </a:xfrm>
                <a:prstGeom prst="rect">
                  <a:avLst/>
                </a:prstGeom>
              </p:spPr>
            </p:pic>
            <p:pic>
              <p:nvPicPr>
                <p:cNvPr id="112" name="Picture 111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12962" y="3505201"/>
                  <a:ext cx="186944" cy="304800"/>
                </a:xfrm>
                <a:prstGeom prst="rect">
                  <a:avLst/>
                </a:prstGeom>
              </p:spPr>
            </p:pic>
            <p:pic>
              <p:nvPicPr>
                <p:cNvPr id="113" name="Picture 112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81677" y="3505201"/>
                  <a:ext cx="186944" cy="304800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9" name="Group 8"/>
            <p:cNvGrpSpPr/>
            <p:nvPr/>
          </p:nvGrpSpPr>
          <p:grpSpPr>
            <a:xfrm>
              <a:off x="3297971" y="4862769"/>
              <a:ext cx="3389357" cy="304800"/>
              <a:chOff x="462452" y="1447800"/>
              <a:chExt cx="3389357" cy="304800"/>
            </a:xfrm>
          </p:grpSpPr>
          <p:grpSp>
            <p:nvGrpSpPr>
              <p:cNvPr id="80" name="Group 79"/>
              <p:cNvGrpSpPr/>
              <p:nvPr/>
            </p:nvGrpSpPr>
            <p:grpSpPr>
              <a:xfrm>
                <a:off x="462452" y="1447800"/>
                <a:ext cx="1704787" cy="304800"/>
                <a:chOff x="1212962" y="3505201"/>
                <a:chExt cx="1704787" cy="304800"/>
              </a:xfrm>
            </p:grpSpPr>
            <p:pic>
              <p:nvPicPr>
                <p:cNvPr id="92" name="Picture 91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43152" y="3505201"/>
                  <a:ext cx="186944" cy="304800"/>
                </a:xfrm>
                <a:prstGeom prst="rect">
                  <a:avLst/>
                </a:prstGeom>
              </p:spPr>
            </p:pic>
            <p:pic>
              <p:nvPicPr>
                <p:cNvPr id="93" name="Picture 92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11867" y="3505201"/>
                  <a:ext cx="186944" cy="304800"/>
                </a:xfrm>
                <a:prstGeom prst="rect">
                  <a:avLst/>
                </a:prstGeom>
              </p:spPr>
            </p:pic>
            <p:pic>
              <p:nvPicPr>
                <p:cNvPr id="94" name="Picture 93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882496" y="3505201"/>
                  <a:ext cx="186944" cy="304800"/>
                </a:xfrm>
                <a:prstGeom prst="rect">
                  <a:avLst/>
                </a:prstGeom>
              </p:spPr>
            </p:pic>
            <p:pic>
              <p:nvPicPr>
                <p:cNvPr id="95" name="Picture 94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051211" y="3505201"/>
                  <a:ext cx="186944" cy="304800"/>
                </a:xfrm>
                <a:prstGeom prst="rect">
                  <a:avLst/>
                </a:prstGeom>
              </p:spPr>
            </p:pic>
            <p:pic>
              <p:nvPicPr>
                <p:cNvPr id="96" name="Picture 95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222746" y="3505201"/>
                  <a:ext cx="186944" cy="304800"/>
                </a:xfrm>
                <a:prstGeom prst="rect">
                  <a:avLst/>
                </a:prstGeom>
              </p:spPr>
            </p:pic>
            <p:pic>
              <p:nvPicPr>
                <p:cNvPr id="97" name="Picture 96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391461" y="3505201"/>
                  <a:ext cx="186944" cy="304800"/>
                </a:xfrm>
                <a:prstGeom prst="rect">
                  <a:avLst/>
                </a:prstGeom>
              </p:spPr>
            </p:pic>
            <p:pic>
              <p:nvPicPr>
                <p:cNvPr id="98" name="Picture 97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562090" y="3505201"/>
                  <a:ext cx="186944" cy="304800"/>
                </a:xfrm>
                <a:prstGeom prst="rect">
                  <a:avLst/>
                </a:prstGeom>
              </p:spPr>
            </p:pic>
            <p:pic>
              <p:nvPicPr>
                <p:cNvPr id="99" name="Picture 98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730805" y="3505201"/>
                  <a:ext cx="186944" cy="304800"/>
                </a:xfrm>
                <a:prstGeom prst="rect">
                  <a:avLst/>
                </a:prstGeom>
              </p:spPr>
            </p:pic>
            <p:pic>
              <p:nvPicPr>
                <p:cNvPr id="100" name="Picture 99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12962" y="3505201"/>
                  <a:ext cx="186944" cy="304800"/>
                </a:xfrm>
                <a:prstGeom prst="rect">
                  <a:avLst/>
                </a:prstGeom>
              </p:spPr>
            </p:pic>
            <p:pic>
              <p:nvPicPr>
                <p:cNvPr id="101" name="Picture 100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81677" y="3505201"/>
                  <a:ext cx="186944" cy="304800"/>
                </a:xfrm>
                <a:prstGeom prst="rect">
                  <a:avLst/>
                </a:prstGeom>
              </p:spPr>
            </p:pic>
          </p:grpSp>
          <p:grpSp>
            <p:nvGrpSpPr>
              <p:cNvPr id="81" name="Group 80"/>
              <p:cNvGrpSpPr/>
              <p:nvPr/>
            </p:nvGrpSpPr>
            <p:grpSpPr>
              <a:xfrm>
                <a:off x="2147022" y="1447800"/>
                <a:ext cx="1704787" cy="304800"/>
                <a:chOff x="1212962" y="3505201"/>
                <a:chExt cx="1704787" cy="304800"/>
              </a:xfrm>
            </p:grpSpPr>
            <p:pic>
              <p:nvPicPr>
                <p:cNvPr id="82" name="Picture 81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43152" y="3505201"/>
                  <a:ext cx="186944" cy="304800"/>
                </a:xfrm>
                <a:prstGeom prst="rect">
                  <a:avLst/>
                </a:prstGeom>
              </p:spPr>
            </p:pic>
            <p:pic>
              <p:nvPicPr>
                <p:cNvPr id="83" name="Picture 82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11867" y="3505201"/>
                  <a:ext cx="186944" cy="304800"/>
                </a:xfrm>
                <a:prstGeom prst="rect">
                  <a:avLst/>
                </a:prstGeom>
              </p:spPr>
            </p:pic>
            <p:pic>
              <p:nvPicPr>
                <p:cNvPr id="84" name="Picture 83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882496" y="3505201"/>
                  <a:ext cx="186944" cy="304800"/>
                </a:xfrm>
                <a:prstGeom prst="rect">
                  <a:avLst/>
                </a:prstGeom>
              </p:spPr>
            </p:pic>
            <p:pic>
              <p:nvPicPr>
                <p:cNvPr id="85" name="Picture 84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051211" y="3505201"/>
                  <a:ext cx="186944" cy="304800"/>
                </a:xfrm>
                <a:prstGeom prst="rect">
                  <a:avLst/>
                </a:prstGeom>
              </p:spPr>
            </p:pic>
            <p:pic>
              <p:nvPicPr>
                <p:cNvPr id="86" name="Picture 85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222746" y="3505201"/>
                  <a:ext cx="186944" cy="304800"/>
                </a:xfrm>
                <a:prstGeom prst="rect">
                  <a:avLst/>
                </a:prstGeom>
              </p:spPr>
            </p:pic>
            <p:pic>
              <p:nvPicPr>
                <p:cNvPr id="87" name="Picture 86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391461" y="3505201"/>
                  <a:ext cx="186944" cy="304800"/>
                </a:xfrm>
                <a:prstGeom prst="rect">
                  <a:avLst/>
                </a:prstGeom>
              </p:spPr>
            </p:pic>
            <p:pic>
              <p:nvPicPr>
                <p:cNvPr id="88" name="Picture 87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562090" y="3505201"/>
                  <a:ext cx="186944" cy="304800"/>
                </a:xfrm>
                <a:prstGeom prst="rect">
                  <a:avLst/>
                </a:prstGeom>
              </p:spPr>
            </p:pic>
            <p:pic>
              <p:nvPicPr>
                <p:cNvPr id="89" name="Picture 88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730805" y="3505201"/>
                  <a:ext cx="186944" cy="304800"/>
                </a:xfrm>
                <a:prstGeom prst="rect">
                  <a:avLst/>
                </a:prstGeom>
              </p:spPr>
            </p:pic>
            <p:pic>
              <p:nvPicPr>
                <p:cNvPr id="90" name="Picture 89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12962" y="3505201"/>
                  <a:ext cx="186944" cy="304800"/>
                </a:xfrm>
                <a:prstGeom prst="rect">
                  <a:avLst/>
                </a:prstGeom>
              </p:spPr>
            </p:pic>
            <p:pic>
              <p:nvPicPr>
                <p:cNvPr id="91" name="Picture 90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81677" y="3505201"/>
                  <a:ext cx="186944" cy="304800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1" name="Group 10"/>
            <p:cNvGrpSpPr/>
            <p:nvPr/>
          </p:nvGrpSpPr>
          <p:grpSpPr>
            <a:xfrm>
              <a:off x="6673245" y="4853244"/>
              <a:ext cx="3389357" cy="304800"/>
              <a:chOff x="576618" y="2133600"/>
              <a:chExt cx="3389357" cy="304800"/>
            </a:xfrm>
          </p:grpSpPr>
          <p:grpSp>
            <p:nvGrpSpPr>
              <p:cNvPr id="36" name="Group 35"/>
              <p:cNvGrpSpPr/>
              <p:nvPr/>
            </p:nvGrpSpPr>
            <p:grpSpPr>
              <a:xfrm>
                <a:off x="576618" y="2133600"/>
                <a:ext cx="1704787" cy="304800"/>
                <a:chOff x="1212962" y="3505201"/>
                <a:chExt cx="1704787" cy="304800"/>
              </a:xfrm>
            </p:grpSpPr>
            <p:pic>
              <p:nvPicPr>
                <p:cNvPr id="48" name="Picture 47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43152" y="3505201"/>
                  <a:ext cx="186944" cy="304800"/>
                </a:xfrm>
                <a:prstGeom prst="rect">
                  <a:avLst/>
                </a:prstGeom>
              </p:spPr>
            </p:pic>
            <p:pic>
              <p:nvPicPr>
                <p:cNvPr id="49" name="Picture 48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11867" y="3505201"/>
                  <a:ext cx="186944" cy="304800"/>
                </a:xfrm>
                <a:prstGeom prst="rect">
                  <a:avLst/>
                </a:prstGeom>
              </p:spPr>
            </p:pic>
            <p:pic>
              <p:nvPicPr>
                <p:cNvPr id="50" name="Picture 49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882496" y="3505201"/>
                  <a:ext cx="186944" cy="304800"/>
                </a:xfrm>
                <a:prstGeom prst="rect">
                  <a:avLst/>
                </a:prstGeom>
              </p:spPr>
            </p:pic>
            <p:pic>
              <p:nvPicPr>
                <p:cNvPr id="51" name="Picture 50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051211" y="3505201"/>
                  <a:ext cx="186944" cy="304800"/>
                </a:xfrm>
                <a:prstGeom prst="rect">
                  <a:avLst/>
                </a:prstGeom>
              </p:spPr>
            </p:pic>
            <p:pic>
              <p:nvPicPr>
                <p:cNvPr id="52" name="Picture 51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222746" y="3505201"/>
                  <a:ext cx="186944" cy="304800"/>
                </a:xfrm>
                <a:prstGeom prst="rect">
                  <a:avLst/>
                </a:prstGeom>
              </p:spPr>
            </p:pic>
            <p:pic>
              <p:nvPicPr>
                <p:cNvPr id="53" name="Picture 52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391461" y="3505201"/>
                  <a:ext cx="186944" cy="304800"/>
                </a:xfrm>
                <a:prstGeom prst="rect">
                  <a:avLst/>
                </a:prstGeom>
              </p:spPr>
            </p:pic>
            <p:pic>
              <p:nvPicPr>
                <p:cNvPr id="54" name="Picture 53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562090" y="3505201"/>
                  <a:ext cx="186944" cy="304800"/>
                </a:xfrm>
                <a:prstGeom prst="rect">
                  <a:avLst/>
                </a:prstGeom>
              </p:spPr>
            </p:pic>
            <p:pic>
              <p:nvPicPr>
                <p:cNvPr id="55" name="Picture 54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730805" y="3505201"/>
                  <a:ext cx="186944" cy="304800"/>
                </a:xfrm>
                <a:prstGeom prst="rect">
                  <a:avLst/>
                </a:prstGeom>
              </p:spPr>
            </p:pic>
            <p:pic>
              <p:nvPicPr>
                <p:cNvPr id="56" name="Picture 55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12962" y="3505201"/>
                  <a:ext cx="186944" cy="304800"/>
                </a:xfrm>
                <a:prstGeom prst="rect">
                  <a:avLst/>
                </a:prstGeom>
              </p:spPr>
            </p:pic>
            <p:pic>
              <p:nvPicPr>
                <p:cNvPr id="57" name="Picture 56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81677" y="3505201"/>
                  <a:ext cx="186944" cy="304800"/>
                </a:xfrm>
                <a:prstGeom prst="rect">
                  <a:avLst/>
                </a:prstGeom>
              </p:spPr>
            </p:pic>
          </p:grpSp>
          <p:grpSp>
            <p:nvGrpSpPr>
              <p:cNvPr id="37" name="Group 36"/>
              <p:cNvGrpSpPr/>
              <p:nvPr/>
            </p:nvGrpSpPr>
            <p:grpSpPr>
              <a:xfrm>
                <a:off x="2261188" y="2133600"/>
                <a:ext cx="1704787" cy="304800"/>
                <a:chOff x="1212962" y="3505201"/>
                <a:chExt cx="1704787" cy="304800"/>
              </a:xfrm>
            </p:grpSpPr>
            <p:pic>
              <p:nvPicPr>
                <p:cNvPr id="38" name="Picture 37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43152" y="3505201"/>
                  <a:ext cx="186944" cy="304800"/>
                </a:xfrm>
                <a:prstGeom prst="rect">
                  <a:avLst/>
                </a:prstGeom>
              </p:spPr>
            </p:pic>
            <p:pic>
              <p:nvPicPr>
                <p:cNvPr id="39" name="Picture 38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11867" y="3505201"/>
                  <a:ext cx="186944" cy="304800"/>
                </a:xfrm>
                <a:prstGeom prst="rect">
                  <a:avLst/>
                </a:prstGeom>
              </p:spPr>
            </p:pic>
            <p:pic>
              <p:nvPicPr>
                <p:cNvPr id="40" name="Picture 39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882496" y="3505201"/>
                  <a:ext cx="186944" cy="304800"/>
                </a:xfrm>
                <a:prstGeom prst="rect">
                  <a:avLst/>
                </a:prstGeom>
              </p:spPr>
            </p:pic>
            <p:pic>
              <p:nvPicPr>
                <p:cNvPr id="41" name="Picture 40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051211" y="3505201"/>
                  <a:ext cx="186944" cy="304800"/>
                </a:xfrm>
                <a:prstGeom prst="rect">
                  <a:avLst/>
                </a:prstGeom>
              </p:spPr>
            </p:pic>
            <p:pic>
              <p:nvPicPr>
                <p:cNvPr id="42" name="Picture 41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222746" y="3505201"/>
                  <a:ext cx="186944" cy="304800"/>
                </a:xfrm>
                <a:prstGeom prst="rect">
                  <a:avLst/>
                </a:prstGeom>
              </p:spPr>
            </p:pic>
            <p:pic>
              <p:nvPicPr>
                <p:cNvPr id="43" name="Picture 42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391461" y="3505201"/>
                  <a:ext cx="186944" cy="304800"/>
                </a:xfrm>
                <a:prstGeom prst="rect">
                  <a:avLst/>
                </a:prstGeom>
              </p:spPr>
            </p:pic>
            <p:pic>
              <p:nvPicPr>
                <p:cNvPr id="44" name="Picture 43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562090" y="3505201"/>
                  <a:ext cx="186944" cy="304800"/>
                </a:xfrm>
                <a:prstGeom prst="rect">
                  <a:avLst/>
                </a:prstGeom>
              </p:spPr>
            </p:pic>
            <p:pic>
              <p:nvPicPr>
                <p:cNvPr id="45" name="Picture 44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730805" y="3505201"/>
                  <a:ext cx="186944" cy="304800"/>
                </a:xfrm>
                <a:prstGeom prst="rect">
                  <a:avLst/>
                </a:prstGeom>
              </p:spPr>
            </p:pic>
            <p:pic>
              <p:nvPicPr>
                <p:cNvPr id="46" name="Picture 45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12962" y="3505201"/>
                  <a:ext cx="186944" cy="304800"/>
                </a:xfrm>
                <a:prstGeom prst="rect">
                  <a:avLst/>
                </a:prstGeom>
              </p:spPr>
            </p:pic>
            <p:pic>
              <p:nvPicPr>
                <p:cNvPr id="47" name="Picture 46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81677" y="3505201"/>
                  <a:ext cx="186944" cy="304800"/>
                </a:xfrm>
                <a:prstGeom prst="rect">
                  <a:avLst/>
                </a:prstGeom>
              </p:spPr>
            </p:pic>
          </p:grpSp>
        </p:grpSp>
        <p:pic>
          <p:nvPicPr>
            <p:cNvPr id="163" name="Picture 16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33521" y="5175416"/>
              <a:ext cx="186944" cy="304800"/>
            </a:xfrm>
            <a:prstGeom prst="rect">
              <a:avLst/>
            </a:prstGeom>
          </p:spPr>
        </p:pic>
        <p:grpSp>
          <p:nvGrpSpPr>
            <p:cNvPr id="623" name="Group 622"/>
            <p:cNvGrpSpPr/>
            <p:nvPr/>
          </p:nvGrpSpPr>
          <p:grpSpPr>
            <a:xfrm>
              <a:off x="6667045" y="5162547"/>
              <a:ext cx="856478" cy="304800"/>
              <a:chOff x="1108362" y="2013308"/>
              <a:chExt cx="856478" cy="304800"/>
            </a:xfrm>
          </p:grpSpPr>
          <p:pic>
            <p:nvPicPr>
              <p:cNvPr id="472" name="Picture 47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69837" y="2013308"/>
                <a:ext cx="186944" cy="304800"/>
              </a:xfrm>
              <a:prstGeom prst="rect">
                <a:avLst/>
              </a:prstGeom>
            </p:spPr>
          </p:pic>
          <p:pic>
            <p:nvPicPr>
              <p:cNvPr id="473" name="Picture 47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38552" y="2013308"/>
                <a:ext cx="186944" cy="304800"/>
              </a:xfrm>
              <a:prstGeom prst="rect">
                <a:avLst/>
              </a:prstGeom>
            </p:spPr>
          </p:pic>
          <p:pic>
            <p:nvPicPr>
              <p:cNvPr id="474" name="Picture 47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09181" y="2013308"/>
                <a:ext cx="186944" cy="304800"/>
              </a:xfrm>
              <a:prstGeom prst="rect">
                <a:avLst/>
              </a:prstGeom>
            </p:spPr>
          </p:pic>
          <p:pic>
            <p:nvPicPr>
              <p:cNvPr id="475" name="Picture 47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77896" y="2013308"/>
                <a:ext cx="186944" cy="304800"/>
              </a:xfrm>
              <a:prstGeom prst="rect">
                <a:avLst/>
              </a:prstGeom>
            </p:spPr>
          </p:pic>
          <p:pic>
            <p:nvPicPr>
              <p:cNvPr id="480" name="Picture 47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08362" y="2013308"/>
                <a:ext cx="186944" cy="304800"/>
              </a:xfrm>
              <a:prstGeom prst="rect">
                <a:avLst/>
              </a:prstGeom>
            </p:spPr>
          </p:pic>
        </p:grpSp>
      </p:grpSp>
      <p:grpSp>
        <p:nvGrpSpPr>
          <p:cNvPr id="3" name="Group 2"/>
          <p:cNvGrpSpPr/>
          <p:nvPr/>
        </p:nvGrpSpPr>
        <p:grpSpPr>
          <a:xfrm>
            <a:off x="3297970" y="3294432"/>
            <a:ext cx="6786486" cy="630705"/>
            <a:chOff x="3297970" y="3294432"/>
            <a:chExt cx="6786486" cy="630705"/>
          </a:xfrm>
        </p:grpSpPr>
        <p:grpSp>
          <p:nvGrpSpPr>
            <p:cNvPr id="484" name="Group 483"/>
            <p:cNvGrpSpPr/>
            <p:nvPr/>
          </p:nvGrpSpPr>
          <p:grpSpPr>
            <a:xfrm>
              <a:off x="3297970" y="3620337"/>
              <a:ext cx="3397067" cy="304800"/>
              <a:chOff x="440597" y="1828800"/>
              <a:chExt cx="3397067" cy="304800"/>
            </a:xfrm>
          </p:grpSpPr>
          <p:grpSp>
            <p:nvGrpSpPr>
              <p:cNvPr id="578" name="Group 577"/>
              <p:cNvGrpSpPr/>
              <p:nvPr/>
            </p:nvGrpSpPr>
            <p:grpSpPr>
              <a:xfrm>
                <a:off x="440597" y="1828800"/>
                <a:ext cx="1704787" cy="304800"/>
                <a:chOff x="1212962" y="3505201"/>
                <a:chExt cx="1704787" cy="304800"/>
              </a:xfrm>
            </p:grpSpPr>
            <p:pic>
              <p:nvPicPr>
                <p:cNvPr id="590" name="Picture 589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43152" y="3505201"/>
                  <a:ext cx="186944" cy="304800"/>
                </a:xfrm>
                <a:prstGeom prst="rect">
                  <a:avLst/>
                </a:prstGeom>
              </p:spPr>
            </p:pic>
            <p:pic>
              <p:nvPicPr>
                <p:cNvPr id="591" name="Picture 590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11867" y="3505201"/>
                  <a:ext cx="186944" cy="304800"/>
                </a:xfrm>
                <a:prstGeom prst="rect">
                  <a:avLst/>
                </a:prstGeom>
              </p:spPr>
            </p:pic>
            <p:pic>
              <p:nvPicPr>
                <p:cNvPr id="592" name="Picture 591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882496" y="3505201"/>
                  <a:ext cx="186944" cy="304800"/>
                </a:xfrm>
                <a:prstGeom prst="rect">
                  <a:avLst/>
                </a:prstGeom>
              </p:spPr>
            </p:pic>
            <p:pic>
              <p:nvPicPr>
                <p:cNvPr id="593" name="Picture 592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051211" y="3505201"/>
                  <a:ext cx="186944" cy="304800"/>
                </a:xfrm>
                <a:prstGeom prst="rect">
                  <a:avLst/>
                </a:prstGeom>
              </p:spPr>
            </p:pic>
            <p:pic>
              <p:nvPicPr>
                <p:cNvPr id="594" name="Picture 593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222746" y="3505201"/>
                  <a:ext cx="186944" cy="304800"/>
                </a:xfrm>
                <a:prstGeom prst="rect">
                  <a:avLst/>
                </a:prstGeom>
              </p:spPr>
            </p:pic>
            <p:pic>
              <p:nvPicPr>
                <p:cNvPr id="595" name="Picture 594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391461" y="3505201"/>
                  <a:ext cx="186944" cy="304800"/>
                </a:xfrm>
                <a:prstGeom prst="rect">
                  <a:avLst/>
                </a:prstGeom>
              </p:spPr>
            </p:pic>
            <p:pic>
              <p:nvPicPr>
                <p:cNvPr id="596" name="Picture 595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562090" y="3505201"/>
                  <a:ext cx="186944" cy="304800"/>
                </a:xfrm>
                <a:prstGeom prst="rect">
                  <a:avLst/>
                </a:prstGeom>
              </p:spPr>
            </p:pic>
            <p:pic>
              <p:nvPicPr>
                <p:cNvPr id="597" name="Picture 596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730805" y="3505201"/>
                  <a:ext cx="186944" cy="304800"/>
                </a:xfrm>
                <a:prstGeom prst="rect">
                  <a:avLst/>
                </a:prstGeom>
              </p:spPr>
            </p:pic>
            <p:pic>
              <p:nvPicPr>
                <p:cNvPr id="598" name="Picture 597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12962" y="3505201"/>
                  <a:ext cx="186944" cy="304800"/>
                </a:xfrm>
                <a:prstGeom prst="rect">
                  <a:avLst/>
                </a:prstGeom>
              </p:spPr>
            </p:pic>
            <p:pic>
              <p:nvPicPr>
                <p:cNvPr id="599" name="Picture 598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81677" y="3505201"/>
                  <a:ext cx="186944" cy="304800"/>
                </a:xfrm>
                <a:prstGeom prst="rect">
                  <a:avLst/>
                </a:prstGeom>
              </p:spPr>
            </p:pic>
          </p:grpSp>
          <p:grpSp>
            <p:nvGrpSpPr>
              <p:cNvPr id="579" name="Group 578"/>
              <p:cNvGrpSpPr/>
              <p:nvPr/>
            </p:nvGrpSpPr>
            <p:grpSpPr>
              <a:xfrm>
                <a:off x="2132877" y="1828800"/>
                <a:ext cx="1704787" cy="304800"/>
                <a:chOff x="1212962" y="3505201"/>
                <a:chExt cx="1704787" cy="304800"/>
              </a:xfrm>
            </p:grpSpPr>
            <p:pic>
              <p:nvPicPr>
                <p:cNvPr id="580" name="Picture 579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43152" y="3505201"/>
                  <a:ext cx="186944" cy="304800"/>
                </a:xfrm>
                <a:prstGeom prst="rect">
                  <a:avLst/>
                </a:prstGeom>
              </p:spPr>
            </p:pic>
            <p:pic>
              <p:nvPicPr>
                <p:cNvPr id="581" name="Picture 580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11867" y="3505201"/>
                  <a:ext cx="186944" cy="304800"/>
                </a:xfrm>
                <a:prstGeom prst="rect">
                  <a:avLst/>
                </a:prstGeom>
              </p:spPr>
            </p:pic>
            <p:pic>
              <p:nvPicPr>
                <p:cNvPr id="582" name="Picture 581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882496" y="3505201"/>
                  <a:ext cx="186944" cy="304800"/>
                </a:xfrm>
                <a:prstGeom prst="rect">
                  <a:avLst/>
                </a:prstGeom>
              </p:spPr>
            </p:pic>
            <p:pic>
              <p:nvPicPr>
                <p:cNvPr id="583" name="Picture 582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051211" y="3505201"/>
                  <a:ext cx="186944" cy="304800"/>
                </a:xfrm>
                <a:prstGeom prst="rect">
                  <a:avLst/>
                </a:prstGeom>
              </p:spPr>
            </p:pic>
            <p:pic>
              <p:nvPicPr>
                <p:cNvPr id="584" name="Picture 583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222746" y="3505201"/>
                  <a:ext cx="186944" cy="304800"/>
                </a:xfrm>
                <a:prstGeom prst="rect">
                  <a:avLst/>
                </a:prstGeom>
              </p:spPr>
            </p:pic>
            <p:pic>
              <p:nvPicPr>
                <p:cNvPr id="585" name="Picture 584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391461" y="3505201"/>
                  <a:ext cx="186944" cy="304800"/>
                </a:xfrm>
                <a:prstGeom prst="rect">
                  <a:avLst/>
                </a:prstGeom>
              </p:spPr>
            </p:pic>
            <p:pic>
              <p:nvPicPr>
                <p:cNvPr id="586" name="Picture 585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562090" y="3505201"/>
                  <a:ext cx="186944" cy="304800"/>
                </a:xfrm>
                <a:prstGeom prst="rect">
                  <a:avLst/>
                </a:prstGeom>
              </p:spPr>
            </p:pic>
            <p:pic>
              <p:nvPicPr>
                <p:cNvPr id="587" name="Picture 586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730805" y="3505201"/>
                  <a:ext cx="186944" cy="304800"/>
                </a:xfrm>
                <a:prstGeom prst="rect">
                  <a:avLst/>
                </a:prstGeom>
              </p:spPr>
            </p:pic>
            <p:pic>
              <p:nvPicPr>
                <p:cNvPr id="588" name="Picture 587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12962" y="3505201"/>
                  <a:ext cx="186944" cy="304800"/>
                </a:xfrm>
                <a:prstGeom prst="rect">
                  <a:avLst/>
                </a:prstGeom>
              </p:spPr>
            </p:pic>
            <p:pic>
              <p:nvPicPr>
                <p:cNvPr id="589" name="Picture 588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81677" y="3505201"/>
                  <a:ext cx="186944" cy="304800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485" name="Group 484"/>
            <p:cNvGrpSpPr/>
            <p:nvPr/>
          </p:nvGrpSpPr>
          <p:grpSpPr>
            <a:xfrm>
              <a:off x="3319825" y="3303957"/>
              <a:ext cx="3389357" cy="304800"/>
              <a:chOff x="462452" y="1447800"/>
              <a:chExt cx="3389357" cy="304800"/>
            </a:xfrm>
          </p:grpSpPr>
          <p:grpSp>
            <p:nvGrpSpPr>
              <p:cNvPr id="556" name="Group 555"/>
              <p:cNvGrpSpPr/>
              <p:nvPr/>
            </p:nvGrpSpPr>
            <p:grpSpPr>
              <a:xfrm>
                <a:off x="462452" y="1447800"/>
                <a:ext cx="1704787" cy="304800"/>
                <a:chOff x="1212962" y="3505201"/>
                <a:chExt cx="1704787" cy="304800"/>
              </a:xfrm>
            </p:grpSpPr>
            <p:pic>
              <p:nvPicPr>
                <p:cNvPr id="568" name="Picture 567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43152" y="3505201"/>
                  <a:ext cx="186944" cy="304800"/>
                </a:xfrm>
                <a:prstGeom prst="rect">
                  <a:avLst/>
                </a:prstGeom>
              </p:spPr>
            </p:pic>
            <p:pic>
              <p:nvPicPr>
                <p:cNvPr id="569" name="Picture 568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11867" y="3505201"/>
                  <a:ext cx="186944" cy="304800"/>
                </a:xfrm>
                <a:prstGeom prst="rect">
                  <a:avLst/>
                </a:prstGeom>
              </p:spPr>
            </p:pic>
            <p:pic>
              <p:nvPicPr>
                <p:cNvPr id="570" name="Picture 569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882496" y="3505201"/>
                  <a:ext cx="186944" cy="304800"/>
                </a:xfrm>
                <a:prstGeom prst="rect">
                  <a:avLst/>
                </a:prstGeom>
              </p:spPr>
            </p:pic>
            <p:pic>
              <p:nvPicPr>
                <p:cNvPr id="571" name="Picture 570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051211" y="3505201"/>
                  <a:ext cx="186944" cy="304800"/>
                </a:xfrm>
                <a:prstGeom prst="rect">
                  <a:avLst/>
                </a:prstGeom>
              </p:spPr>
            </p:pic>
            <p:pic>
              <p:nvPicPr>
                <p:cNvPr id="572" name="Picture 571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222746" y="3505201"/>
                  <a:ext cx="186944" cy="304800"/>
                </a:xfrm>
                <a:prstGeom prst="rect">
                  <a:avLst/>
                </a:prstGeom>
              </p:spPr>
            </p:pic>
            <p:pic>
              <p:nvPicPr>
                <p:cNvPr id="573" name="Picture 572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391461" y="3505201"/>
                  <a:ext cx="186944" cy="304800"/>
                </a:xfrm>
                <a:prstGeom prst="rect">
                  <a:avLst/>
                </a:prstGeom>
              </p:spPr>
            </p:pic>
            <p:pic>
              <p:nvPicPr>
                <p:cNvPr id="574" name="Picture 573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562090" y="3505201"/>
                  <a:ext cx="186944" cy="304800"/>
                </a:xfrm>
                <a:prstGeom prst="rect">
                  <a:avLst/>
                </a:prstGeom>
              </p:spPr>
            </p:pic>
            <p:pic>
              <p:nvPicPr>
                <p:cNvPr id="575" name="Picture 574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730805" y="3505201"/>
                  <a:ext cx="186944" cy="304800"/>
                </a:xfrm>
                <a:prstGeom prst="rect">
                  <a:avLst/>
                </a:prstGeom>
              </p:spPr>
            </p:pic>
            <p:pic>
              <p:nvPicPr>
                <p:cNvPr id="576" name="Picture 575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12962" y="3505201"/>
                  <a:ext cx="186944" cy="304800"/>
                </a:xfrm>
                <a:prstGeom prst="rect">
                  <a:avLst/>
                </a:prstGeom>
              </p:spPr>
            </p:pic>
            <p:pic>
              <p:nvPicPr>
                <p:cNvPr id="577" name="Picture 576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81677" y="3505201"/>
                  <a:ext cx="186944" cy="304800"/>
                </a:xfrm>
                <a:prstGeom prst="rect">
                  <a:avLst/>
                </a:prstGeom>
              </p:spPr>
            </p:pic>
          </p:grpSp>
          <p:grpSp>
            <p:nvGrpSpPr>
              <p:cNvPr id="557" name="Group 556"/>
              <p:cNvGrpSpPr/>
              <p:nvPr/>
            </p:nvGrpSpPr>
            <p:grpSpPr>
              <a:xfrm>
                <a:off x="2147022" y="1447800"/>
                <a:ext cx="1704787" cy="304800"/>
                <a:chOff x="1212962" y="3505201"/>
                <a:chExt cx="1704787" cy="304800"/>
              </a:xfrm>
            </p:grpSpPr>
            <p:pic>
              <p:nvPicPr>
                <p:cNvPr id="558" name="Picture 557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43152" y="3505201"/>
                  <a:ext cx="186944" cy="304800"/>
                </a:xfrm>
                <a:prstGeom prst="rect">
                  <a:avLst/>
                </a:prstGeom>
              </p:spPr>
            </p:pic>
            <p:pic>
              <p:nvPicPr>
                <p:cNvPr id="559" name="Picture 558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11867" y="3505201"/>
                  <a:ext cx="186944" cy="304800"/>
                </a:xfrm>
                <a:prstGeom prst="rect">
                  <a:avLst/>
                </a:prstGeom>
              </p:spPr>
            </p:pic>
            <p:pic>
              <p:nvPicPr>
                <p:cNvPr id="560" name="Picture 559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882496" y="3505201"/>
                  <a:ext cx="186944" cy="304800"/>
                </a:xfrm>
                <a:prstGeom prst="rect">
                  <a:avLst/>
                </a:prstGeom>
              </p:spPr>
            </p:pic>
            <p:pic>
              <p:nvPicPr>
                <p:cNvPr id="561" name="Picture 560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051211" y="3505201"/>
                  <a:ext cx="186944" cy="304800"/>
                </a:xfrm>
                <a:prstGeom prst="rect">
                  <a:avLst/>
                </a:prstGeom>
              </p:spPr>
            </p:pic>
            <p:pic>
              <p:nvPicPr>
                <p:cNvPr id="562" name="Picture 561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222746" y="3505201"/>
                  <a:ext cx="186944" cy="304800"/>
                </a:xfrm>
                <a:prstGeom prst="rect">
                  <a:avLst/>
                </a:prstGeom>
              </p:spPr>
            </p:pic>
            <p:pic>
              <p:nvPicPr>
                <p:cNvPr id="563" name="Picture 562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391461" y="3505201"/>
                  <a:ext cx="186944" cy="304800"/>
                </a:xfrm>
                <a:prstGeom prst="rect">
                  <a:avLst/>
                </a:prstGeom>
              </p:spPr>
            </p:pic>
            <p:pic>
              <p:nvPicPr>
                <p:cNvPr id="564" name="Picture 563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562090" y="3505201"/>
                  <a:ext cx="186944" cy="304800"/>
                </a:xfrm>
                <a:prstGeom prst="rect">
                  <a:avLst/>
                </a:prstGeom>
              </p:spPr>
            </p:pic>
            <p:pic>
              <p:nvPicPr>
                <p:cNvPr id="565" name="Picture 564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730805" y="3505201"/>
                  <a:ext cx="186944" cy="304800"/>
                </a:xfrm>
                <a:prstGeom prst="rect">
                  <a:avLst/>
                </a:prstGeom>
              </p:spPr>
            </p:pic>
            <p:pic>
              <p:nvPicPr>
                <p:cNvPr id="566" name="Picture 565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12962" y="3505201"/>
                  <a:ext cx="186944" cy="304800"/>
                </a:xfrm>
                <a:prstGeom prst="rect">
                  <a:avLst/>
                </a:prstGeom>
              </p:spPr>
            </p:pic>
            <p:pic>
              <p:nvPicPr>
                <p:cNvPr id="567" name="Picture 566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81677" y="3505201"/>
                  <a:ext cx="186944" cy="304800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534" name="Group 533"/>
            <p:cNvGrpSpPr/>
            <p:nvPr/>
          </p:nvGrpSpPr>
          <p:grpSpPr>
            <a:xfrm>
              <a:off x="6678440" y="3611106"/>
              <a:ext cx="1713736" cy="314031"/>
              <a:chOff x="1204013" y="3495970"/>
              <a:chExt cx="1713736" cy="314031"/>
            </a:xfrm>
          </p:grpSpPr>
          <p:pic>
            <p:nvPicPr>
              <p:cNvPr id="546" name="Picture 54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43152" y="3505201"/>
                <a:ext cx="186944" cy="304800"/>
              </a:xfrm>
              <a:prstGeom prst="rect">
                <a:avLst/>
              </a:prstGeom>
            </p:spPr>
          </p:pic>
          <p:pic>
            <p:nvPicPr>
              <p:cNvPr id="547" name="Picture 54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11867" y="3505201"/>
                <a:ext cx="186944" cy="304800"/>
              </a:xfrm>
              <a:prstGeom prst="rect">
                <a:avLst/>
              </a:prstGeom>
            </p:spPr>
          </p:pic>
          <p:pic>
            <p:nvPicPr>
              <p:cNvPr id="548" name="Picture 54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82496" y="3505201"/>
                <a:ext cx="186944" cy="304800"/>
              </a:xfrm>
              <a:prstGeom prst="rect">
                <a:avLst/>
              </a:prstGeom>
            </p:spPr>
          </p:pic>
          <p:pic>
            <p:nvPicPr>
              <p:cNvPr id="549" name="Picture 54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51211" y="3505201"/>
                <a:ext cx="186944" cy="304800"/>
              </a:xfrm>
              <a:prstGeom prst="rect">
                <a:avLst/>
              </a:prstGeom>
            </p:spPr>
          </p:pic>
          <p:pic>
            <p:nvPicPr>
              <p:cNvPr id="550" name="Picture 54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22746" y="3505201"/>
                <a:ext cx="186944" cy="304800"/>
              </a:xfrm>
              <a:prstGeom prst="rect">
                <a:avLst/>
              </a:prstGeom>
            </p:spPr>
          </p:pic>
          <p:pic>
            <p:nvPicPr>
              <p:cNvPr id="551" name="Picture 55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91461" y="3505201"/>
                <a:ext cx="186944" cy="304800"/>
              </a:xfrm>
              <a:prstGeom prst="rect">
                <a:avLst/>
              </a:prstGeom>
            </p:spPr>
          </p:pic>
          <p:pic>
            <p:nvPicPr>
              <p:cNvPr id="552" name="Picture 55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62090" y="3505201"/>
                <a:ext cx="186944" cy="304800"/>
              </a:xfrm>
              <a:prstGeom prst="rect">
                <a:avLst/>
              </a:prstGeom>
            </p:spPr>
          </p:pic>
          <p:pic>
            <p:nvPicPr>
              <p:cNvPr id="553" name="Picture 55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30805" y="3505201"/>
                <a:ext cx="186944" cy="304800"/>
              </a:xfrm>
              <a:prstGeom prst="rect">
                <a:avLst/>
              </a:prstGeom>
            </p:spPr>
          </p:pic>
          <p:pic>
            <p:nvPicPr>
              <p:cNvPr id="554" name="Picture 55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04013" y="3495970"/>
                <a:ext cx="186944" cy="304800"/>
              </a:xfrm>
              <a:prstGeom prst="rect">
                <a:avLst/>
              </a:prstGeom>
            </p:spPr>
          </p:pic>
          <p:pic>
            <p:nvPicPr>
              <p:cNvPr id="555" name="Picture 55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81677" y="3505201"/>
                <a:ext cx="186944" cy="304800"/>
              </a:xfrm>
              <a:prstGeom prst="rect">
                <a:avLst/>
              </a:prstGeom>
            </p:spPr>
          </p:pic>
        </p:grpSp>
        <p:grpSp>
          <p:nvGrpSpPr>
            <p:cNvPr id="487" name="Group 486"/>
            <p:cNvGrpSpPr/>
            <p:nvPr/>
          </p:nvGrpSpPr>
          <p:grpSpPr>
            <a:xfrm>
              <a:off x="6695099" y="3294432"/>
              <a:ext cx="3389357" cy="304800"/>
              <a:chOff x="576618" y="2133600"/>
              <a:chExt cx="3389357" cy="304800"/>
            </a:xfrm>
          </p:grpSpPr>
          <p:grpSp>
            <p:nvGrpSpPr>
              <p:cNvPr id="512" name="Group 511"/>
              <p:cNvGrpSpPr/>
              <p:nvPr/>
            </p:nvGrpSpPr>
            <p:grpSpPr>
              <a:xfrm>
                <a:off x="576618" y="2133600"/>
                <a:ext cx="1704787" cy="304800"/>
                <a:chOff x="1212962" y="3505201"/>
                <a:chExt cx="1704787" cy="304800"/>
              </a:xfrm>
            </p:grpSpPr>
            <p:pic>
              <p:nvPicPr>
                <p:cNvPr id="524" name="Picture 523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43152" y="3505201"/>
                  <a:ext cx="186944" cy="304800"/>
                </a:xfrm>
                <a:prstGeom prst="rect">
                  <a:avLst/>
                </a:prstGeom>
              </p:spPr>
            </p:pic>
            <p:pic>
              <p:nvPicPr>
                <p:cNvPr id="525" name="Picture 524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11867" y="3505201"/>
                  <a:ext cx="186944" cy="304800"/>
                </a:xfrm>
                <a:prstGeom prst="rect">
                  <a:avLst/>
                </a:prstGeom>
              </p:spPr>
            </p:pic>
            <p:pic>
              <p:nvPicPr>
                <p:cNvPr id="526" name="Picture 525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882496" y="3505201"/>
                  <a:ext cx="186944" cy="304800"/>
                </a:xfrm>
                <a:prstGeom prst="rect">
                  <a:avLst/>
                </a:prstGeom>
              </p:spPr>
            </p:pic>
            <p:pic>
              <p:nvPicPr>
                <p:cNvPr id="527" name="Picture 526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051211" y="3505201"/>
                  <a:ext cx="186944" cy="304800"/>
                </a:xfrm>
                <a:prstGeom prst="rect">
                  <a:avLst/>
                </a:prstGeom>
              </p:spPr>
            </p:pic>
            <p:pic>
              <p:nvPicPr>
                <p:cNvPr id="528" name="Picture 527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222746" y="3505201"/>
                  <a:ext cx="186944" cy="304800"/>
                </a:xfrm>
                <a:prstGeom prst="rect">
                  <a:avLst/>
                </a:prstGeom>
              </p:spPr>
            </p:pic>
            <p:pic>
              <p:nvPicPr>
                <p:cNvPr id="529" name="Picture 528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391461" y="3505201"/>
                  <a:ext cx="186944" cy="304800"/>
                </a:xfrm>
                <a:prstGeom prst="rect">
                  <a:avLst/>
                </a:prstGeom>
              </p:spPr>
            </p:pic>
            <p:pic>
              <p:nvPicPr>
                <p:cNvPr id="530" name="Picture 529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562090" y="3505201"/>
                  <a:ext cx="186944" cy="304800"/>
                </a:xfrm>
                <a:prstGeom prst="rect">
                  <a:avLst/>
                </a:prstGeom>
              </p:spPr>
            </p:pic>
            <p:pic>
              <p:nvPicPr>
                <p:cNvPr id="531" name="Picture 530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730805" y="3505201"/>
                  <a:ext cx="186944" cy="304800"/>
                </a:xfrm>
                <a:prstGeom prst="rect">
                  <a:avLst/>
                </a:prstGeom>
              </p:spPr>
            </p:pic>
            <p:pic>
              <p:nvPicPr>
                <p:cNvPr id="532" name="Picture 531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12962" y="3505201"/>
                  <a:ext cx="186944" cy="304800"/>
                </a:xfrm>
                <a:prstGeom prst="rect">
                  <a:avLst/>
                </a:prstGeom>
              </p:spPr>
            </p:pic>
            <p:pic>
              <p:nvPicPr>
                <p:cNvPr id="533" name="Picture 532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81677" y="3505201"/>
                  <a:ext cx="186944" cy="304800"/>
                </a:xfrm>
                <a:prstGeom prst="rect">
                  <a:avLst/>
                </a:prstGeom>
              </p:spPr>
            </p:pic>
          </p:grpSp>
          <p:grpSp>
            <p:nvGrpSpPr>
              <p:cNvPr id="513" name="Group 512"/>
              <p:cNvGrpSpPr/>
              <p:nvPr/>
            </p:nvGrpSpPr>
            <p:grpSpPr>
              <a:xfrm>
                <a:off x="2261188" y="2133600"/>
                <a:ext cx="1704787" cy="304800"/>
                <a:chOff x="1212962" y="3505201"/>
                <a:chExt cx="1704787" cy="304800"/>
              </a:xfrm>
            </p:grpSpPr>
            <p:pic>
              <p:nvPicPr>
                <p:cNvPr id="514" name="Picture 513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43152" y="3505201"/>
                  <a:ext cx="186944" cy="304800"/>
                </a:xfrm>
                <a:prstGeom prst="rect">
                  <a:avLst/>
                </a:prstGeom>
              </p:spPr>
            </p:pic>
            <p:pic>
              <p:nvPicPr>
                <p:cNvPr id="515" name="Picture 514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11867" y="3505201"/>
                  <a:ext cx="186944" cy="304800"/>
                </a:xfrm>
                <a:prstGeom prst="rect">
                  <a:avLst/>
                </a:prstGeom>
              </p:spPr>
            </p:pic>
            <p:pic>
              <p:nvPicPr>
                <p:cNvPr id="516" name="Picture 515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882496" y="3505201"/>
                  <a:ext cx="186944" cy="304800"/>
                </a:xfrm>
                <a:prstGeom prst="rect">
                  <a:avLst/>
                </a:prstGeom>
              </p:spPr>
            </p:pic>
            <p:pic>
              <p:nvPicPr>
                <p:cNvPr id="517" name="Picture 516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051211" y="3505201"/>
                  <a:ext cx="186944" cy="304800"/>
                </a:xfrm>
                <a:prstGeom prst="rect">
                  <a:avLst/>
                </a:prstGeom>
              </p:spPr>
            </p:pic>
            <p:pic>
              <p:nvPicPr>
                <p:cNvPr id="518" name="Picture 517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222746" y="3505201"/>
                  <a:ext cx="186944" cy="304800"/>
                </a:xfrm>
                <a:prstGeom prst="rect">
                  <a:avLst/>
                </a:prstGeom>
              </p:spPr>
            </p:pic>
            <p:pic>
              <p:nvPicPr>
                <p:cNvPr id="519" name="Picture 518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391461" y="3505201"/>
                  <a:ext cx="186944" cy="304800"/>
                </a:xfrm>
                <a:prstGeom prst="rect">
                  <a:avLst/>
                </a:prstGeom>
              </p:spPr>
            </p:pic>
            <p:pic>
              <p:nvPicPr>
                <p:cNvPr id="520" name="Picture 519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562090" y="3505201"/>
                  <a:ext cx="186944" cy="304800"/>
                </a:xfrm>
                <a:prstGeom prst="rect">
                  <a:avLst/>
                </a:prstGeom>
              </p:spPr>
            </p:pic>
            <p:pic>
              <p:nvPicPr>
                <p:cNvPr id="521" name="Picture 520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730805" y="3505201"/>
                  <a:ext cx="186944" cy="304800"/>
                </a:xfrm>
                <a:prstGeom prst="rect">
                  <a:avLst/>
                </a:prstGeom>
              </p:spPr>
            </p:pic>
            <p:pic>
              <p:nvPicPr>
                <p:cNvPr id="522" name="Picture 521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12962" y="3505201"/>
                  <a:ext cx="186944" cy="304800"/>
                </a:xfrm>
                <a:prstGeom prst="rect">
                  <a:avLst/>
                </a:prstGeom>
              </p:spPr>
            </p:pic>
            <p:pic>
              <p:nvPicPr>
                <p:cNvPr id="523" name="Picture 522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81677" y="3505201"/>
                  <a:ext cx="186944" cy="304800"/>
                </a:xfrm>
                <a:prstGeom prst="rect">
                  <a:avLst/>
                </a:prstGeom>
              </p:spPr>
            </p:pic>
          </p:grpSp>
        </p:grpSp>
      </p:grpSp>
      <p:grpSp>
        <p:nvGrpSpPr>
          <p:cNvPr id="600" name="Group 599"/>
          <p:cNvGrpSpPr/>
          <p:nvPr/>
        </p:nvGrpSpPr>
        <p:grpSpPr>
          <a:xfrm>
            <a:off x="8478901" y="3631441"/>
            <a:ext cx="1565176" cy="299693"/>
            <a:chOff x="2777207" y="2088459"/>
            <a:chExt cx="1565176" cy="299693"/>
          </a:xfrm>
        </p:grpSpPr>
        <p:pic>
          <p:nvPicPr>
            <p:cNvPr id="262" name="Picture 26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7207" y="2097276"/>
              <a:ext cx="168402" cy="290876"/>
            </a:xfrm>
            <a:prstGeom prst="rect">
              <a:avLst/>
            </a:prstGeom>
          </p:spPr>
        </p:pic>
        <p:pic>
          <p:nvPicPr>
            <p:cNvPr id="263" name="Picture 26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3415" y="2097276"/>
              <a:ext cx="168402" cy="290876"/>
            </a:xfrm>
            <a:prstGeom prst="rect">
              <a:avLst/>
            </a:prstGeom>
          </p:spPr>
        </p:pic>
        <p:pic>
          <p:nvPicPr>
            <p:cNvPr id="264" name="Picture 26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6457" y="2097276"/>
              <a:ext cx="168402" cy="290876"/>
            </a:xfrm>
            <a:prstGeom prst="rect">
              <a:avLst/>
            </a:prstGeom>
          </p:spPr>
        </p:pic>
        <p:pic>
          <p:nvPicPr>
            <p:cNvPr id="265" name="Picture 26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2665" y="2097276"/>
              <a:ext cx="168402" cy="290876"/>
            </a:xfrm>
            <a:prstGeom prst="rect">
              <a:avLst/>
            </a:prstGeom>
          </p:spPr>
        </p:pic>
        <p:pic>
          <p:nvPicPr>
            <p:cNvPr id="266" name="Picture 26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97448" y="2094058"/>
              <a:ext cx="168402" cy="290876"/>
            </a:xfrm>
            <a:prstGeom prst="rect">
              <a:avLst/>
            </a:prstGeom>
          </p:spPr>
        </p:pic>
        <p:pic>
          <p:nvPicPr>
            <p:cNvPr id="257" name="Picture 25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3740" y="2091677"/>
              <a:ext cx="168402" cy="290876"/>
            </a:xfrm>
            <a:prstGeom prst="rect">
              <a:avLst/>
            </a:prstGeom>
          </p:spPr>
        </p:pic>
        <p:pic>
          <p:nvPicPr>
            <p:cNvPr id="258" name="Picture 25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9948" y="2091677"/>
              <a:ext cx="168402" cy="290876"/>
            </a:xfrm>
            <a:prstGeom prst="rect">
              <a:avLst/>
            </a:prstGeom>
          </p:spPr>
        </p:pic>
        <p:pic>
          <p:nvPicPr>
            <p:cNvPr id="259" name="Picture 25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62990" y="2091677"/>
              <a:ext cx="168402" cy="290876"/>
            </a:xfrm>
            <a:prstGeom prst="rect">
              <a:avLst/>
            </a:prstGeom>
          </p:spPr>
        </p:pic>
        <p:pic>
          <p:nvPicPr>
            <p:cNvPr id="260" name="Picture 25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19198" y="2091677"/>
              <a:ext cx="168402" cy="290876"/>
            </a:xfrm>
            <a:prstGeom prst="rect">
              <a:avLst/>
            </a:prstGeom>
          </p:spPr>
        </p:pic>
        <p:pic>
          <p:nvPicPr>
            <p:cNvPr id="261" name="Picture 26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73981" y="2088459"/>
              <a:ext cx="168402" cy="290876"/>
            </a:xfrm>
            <a:prstGeom prst="rect">
              <a:avLst/>
            </a:prstGeom>
          </p:spPr>
        </p:pic>
      </p:grpSp>
      <p:grpSp>
        <p:nvGrpSpPr>
          <p:cNvPr id="615" name="Group 614"/>
          <p:cNvGrpSpPr/>
          <p:nvPr/>
        </p:nvGrpSpPr>
        <p:grpSpPr>
          <a:xfrm>
            <a:off x="3308150" y="3960881"/>
            <a:ext cx="1410393" cy="296475"/>
            <a:chOff x="3315332" y="4787840"/>
            <a:chExt cx="1410393" cy="296475"/>
          </a:xfrm>
        </p:grpSpPr>
        <p:pic>
          <p:nvPicPr>
            <p:cNvPr id="602" name="Picture 60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15332" y="4793439"/>
              <a:ext cx="168402" cy="290876"/>
            </a:xfrm>
            <a:prstGeom prst="rect">
              <a:avLst/>
            </a:prstGeom>
          </p:spPr>
        </p:pic>
        <p:pic>
          <p:nvPicPr>
            <p:cNvPr id="603" name="Picture 60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1540" y="4793439"/>
              <a:ext cx="168402" cy="290876"/>
            </a:xfrm>
            <a:prstGeom prst="rect">
              <a:avLst/>
            </a:prstGeom>
          </p:spPr>
        </p:pic>
        <p:pic>
          <p:nvPicPr>
            <p:cNvPr id="604" name="Picture 60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4582" y="4793439"/>
              <a:ext cx="168402" cy="290876"/>
            </a:xfrm>
            <a:prstGeom prst="rect">
              <a:avLst/>
            </a:prstGeom>
          </p:spPr>
        </p:pic>
        <p:pic>
          <p:nvPicPr>
            <p:cNvPr id="605" name="Picture 60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80790" y="4793439"/>
              <a:ext cx="168402" cy="290876"/>
            </a:xfrm>
            <a:prstGeom prst="rect">
              <a:avLst/>
            </a:prstGeom>
          </p:spPr>
        </p:pic>
        <p:pic>
          <p:nvPicPr>
            <p:cNvPr id="606" name="Picture 60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5573" y="4790221"/>
              <a:ext cx="168402" cy="290876"/>
            </a:xfrm>
            <a:prstGeom prst="rect">
              <a:avLst/>
            </a:prstGeom>
          </p:spPr>
        </p:pic>
        <p:pic>
          <p:nvPicPr>
            <p:cNvPr id="607" name="Picture 60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91865" y="4787840"/>
              <a:ext cx="168402" cy="290876"/>
            </a:xfrm>
            <a:prstGeom prst="rect">
              <a:avLst/>
            </a:prstGeom>
          </p:spPr>
        </p:pic>
        <p:pic>
          <p:nvPicPr>
            <p:cNvPr id="608" name="Picture 60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8073" y="4787840"/>
              <a:ext cx="168402" cy="290876"/>
            </a:xfrm>
            <a:prstGeom prst="rect">
              <a:avLst/>
            </a:prstGeom>
          </p:spPr>
        </p:pic>
        <p:pic>
          <p:nvPicPr>
            <p:cNvPr id="609" name="Picture 60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01115" y="4787840"/>
              <a:ext cx="168402" cy="290876"/>
            </a:xfrm>
            <a:prstGeom prst="rect">
              <a:avLst/>
            </a:prstGeom>
          </p:spPr>
        </p:pic>
        <p:pic>
          <p:nvPicPr>
            <p:cNvPr id="610" name="Picture 60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57323" y="4787840"/>
              <a:ext cx="168402" cy="290876"/>
            </a:xfrm>
            <a:prstGeom prst="rect">
              <a:avLst/>
            </a:prstGeom>
          </p:spPr>
        </p:pic>
      </p:grpSp>
      <p:grpSp>
        <p:nvGrpSpPr>
          <p:cNvPr id="621" name="Group 620"/>
          <p:cNvGrpSpPr/>
          <p:nvPr/>
        </p:nvGrpSpPr>
        <p:grpSpPr>
          <a:xfrm>
            <a:off x="7549841" y="3621770"/>
            <a:ext cx="865157" cy="310218"/>
            <a:chOff x="3318536" y="4779225"/>
            <a:chExt cx="865157" cy="310218"/>
          </a:xfrm>
        </p:grpSpPr>
        <p:sp>
          <p:nvSpPr>
            <p:cNvPr id="616" name="Rectangle 615"/>
            <p:cNvSpPr/>
            <p:nvPr/>
          </p:nvSpPr>
          <p:spPr>
            <a:xfrm>
              <a:off x="3318536" y="4790136"/>
              <a:ext cx="857767" cy="2993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14" name="Group 613"/>
            <p:cNvGrpSpPr/>
            <p:nvPr/>
          </p:nvGrpSpPr>
          <p:grpSpPr>
            <a:xfrm>
              <a:off x="3377600" y="4779225"/>
              <a:ext cx="806093" cy="298735"/>
              <a:chOff x="7615768" y="4744898"/>
              <a:chExt cx="806093" cy="298735"/>
            </a:xfrm>
          </p:grpSpPr>
          <p:pic>
            <p:nvPicPr>
              <p:cNvPr id="419" name="Picture 418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40960" y="4747279"/>
                <a:ext cx="168401" cy="290876"/>
              </a:xfrm>
              <a:prstGeom prst="rect">
                <a:avLst/>
              </a:prstGeom>
            </p:spPr>
          </p:pic>
          <p:pic>
            <p:nvPicPr>
              <p:cNvPr id="420" name="Picture 41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97252" y="4744898"/>
                <a:ext cx="168401" cy="290876"/>
              </a:xfrm>
              <a:prstGeom prst="rect">
                <a:avLst/>
              </a:prstGeom>
            </p:spPr>
          </p:pic>
          <p:pic>
            <p:nvPicPr>
              <p:cNvPr id="421" name="Picture 42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53460" y="4744898"/>
                <a:ext cx="168401" cy="290876"/>
              </a:xfrm>
              <a:prstGeom prst="rect">
                <a:avLst/>
              </a:prstGeom>
            </p:spPr>
          </p:pic>
          <p:pic>
            <p:nvPicPr>
              <p:cNvPr id="467" name="Picture 46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15768" y="4752757"/>
                <a:ext cx="168401" cy="290876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68" name="Picture 46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68168" y="4744898"/>
                <a:ext cx="168401" cy="290876"/>
              </a:xfrm>
              <a:prstGeom prst="rect">
                <a:avLst/>
              </a:prstGeom>
              <a:ln>
                <a:noFill/>
              </a:ln>
            </p:spPr>
          </p:pic>
        </p:grpSp>
      </p:grpSp>
      <p:grpSp>
        <p:nvGrpSpPr>
          <p:cNvPr id="619" name="Group 618"/>
          <p:cNvGrpSpPr/>
          <p:nvPr/>
        </p:nvGrpSpPr>
        <p:grpSpPr>
          <a:xfrm>
            <a:off x="6013336" y="3614149"/>
            <a:ext cx="1614031" cy="314893"/>
            <a:chOff x="10286777" y="4722435"/>
            <a:chExt cx="1614031" cy="314893"/>
          </a:xfrm>
        </p:grpSpPr>
        <p:sp>
          <p:nvSpPr>
            <p:cNvPr id="618" name="Rectangle 617"/>
            <p:cNvSpPr/>
            <p:nvPr/>
          </p:nvSpPr>
          <p:spPr>
            <a:xfrm>
              <a:off x="10335318" y="4722435"/>
              <a:ext cx="1565490" cy="3061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13" name="Group 612"/>
            <p:cNvGrpSpPr/>
            <p:nvPr/>
          </p:nvGrpSpPr>
          <p:grpSpPr>
            <a:xfrm>
              <a:off x="10286777" y="4740016"/>
              <a:ext cx="1589033" cy="297312"/>
              <a:chOff x="8406502" y="4738462"/>
              <a:chExt cx="1589033" cy="297312"/>
            </a:xfrm>
          </p:grpSpPr>
          <p:pic>
            <p:nvPicPr>
              <p:cNvPr id="422" name="Picture 42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06502" y="4744898"/>
                <a:ext cx="168401" cy="290876"/>
              </a:xfrm>
              <a:prstGeom prst="rect">
                <a:avLst/>
              </a:prstGeom>
            </p:spPr>
          </p:pic>
          <p:pic>
            <p:nvPicPr>
              <p:cNvPr id="423" name="Picture 42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62710" y="4744898"/>
                <a:ext cx="168401" cy="290876"/>
              </a:xfrm>
              <a:prstGeom prst="rect">
                <a:avLst/>
              </a:prstGeom>
            </p:spPr>
          </p:pic>
          <p:pic>
            <p:nvPicPr>
              <p:cNvPr id="424" name="Picture 423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717493" y="4741680"/>
                <a:ext cx="168401" cy="290876"/>
              </a:xfrm>
              <a:prstGeom prst="rect">
                <a:avLst/>
              </a:prstGeom>
            </p:spPr>
          </p:pic>
          <p:pic>
            <p:nvPicPr>
              <p:cNvPr id="425" name="Picture 424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883143" y="4741680"/>
                <a:ext cx="168401" cy="290876"/>
              </a:xfrm>
              <a:prstGeom prst="rect">
                <a:avLst/>
              </a:prstGeom>
            </p:spPr>
          </p:pic>
          <p:pic>
            <p:nvPicPr>
              <p:cNvPr id="426" name="Picture 425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39351" y="4741680"/>
                <a:ext cx="168401" cy="290876"/>
              </a:xfrm>
              <a:prstGeom prst="rect">
                <a:avLst/>
              </a:prstGeom>
            </p:spPr>
          </p:pic>
          <p:pic>
            <p:nvPicPr>
              <p:cNvPr id="427" name="Picture 42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92393" y="4741680"/>
                <a:ext cx="168401" cy="290876"/>
              </a:xfrm>
              <a:prstGeom prst="rect">
                <a:avLst/>
              </a:prstGeom>
            </p:spPr>
          </p:pic>
          <p:pic>
            <p:nvPicPr>
              <p:cNvPr id="428" name="Picture 42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48601" y="4741680"/>
                <a:ext cx="168401" cy="290876"/>
              </a:xfrm>
              <a:prstGeom prst="rect">
                <a:avLst/>
              </a:prstGeom>
            </p:spPr>
          </p:pic>
          <p:pic>
            <p:nvPicPr>
              <p:cNvPr id="429" name="Picture 428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503384" y="4738462"/>
                <a:ext cx="168401" cy="290876"/>
              </a:xfrm>
              <a:prstGeom prst="rect">
                <a:avLst/>
              </a:prstGeom>
            </p:spPr>
          </p:pic>
          <p:pic>
            <p:nvPicPr>
              <p:cNvPr id="430" name="Picture 42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72351" y="4741680"/>
                <a:ext cx="168401" cy="290876"/>
              </a:xfrm>
              <a:prstGeom prst="rect">
                <a:avLst/>
              </a:prstGeom>
            </p:spPr>
          </p:pic>
          <p:pic>
            <p:nvPicPr>
              <p:cNvPr id="431" name="Picture 43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27134" y="4738462"/>
                <a:ext cx="168401" cy="290876"/>
              </a:xfrm>
              <a:prstGeom prst="rect">
                <a:avLst/>
              </a:prstGeom>
            </p:spPr>
          </p:pic>
        </p:grpSp>
      </p:grpSp>
      <p:grpSp>
        <p:nvGrpSpPr>
          <p:cNvPr id="633" name="Group 632"/>
          <p:cNvGrpSpPr/>
          <p:nvPr/>
        </p:nvGrpSpPr>
        <p:grpSpPr>
          <a:xfrm>
            <a:off x="6642847" y="5176439"/>
            <a:ext cx="1145253" cy="310994"/>
            <a:chOff x="6771912" y="5684453"/>
            <a:chExt cx="993630" cy="310994"/>
          </a:xfrm>
        </p:grpSpPr>
        <p:sp>
          <p:nvSpPr>
            <p:cNvPr id="632" name="Rectangle 631"/>
            <p:cNvSpPr/>
            <p:nvPr/>
          </p:nvSpPr>
          <p:spPr>
            <a:xfrm>
              <a:off x="6771912" y="5684453"/>
              <a:ext cx="989426" cy="3109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27" name="Group 626"/>
            <p:cNvGrpSpPr/>
            <p:nvPr/>
          </p:nvGrpSpPr>
          <p:grpSpPr>
            <a:xfrm>
              <a:off x="6793989" y="5697882"/>
              <a:ext cx="971553" cy="295313"/>
              <a:chOff x="8374171" y="5982936"/>
              <a:chExt cx="971553" cy="295313"/>
            </a:xfrm>
          </p:grpSpPr>
          <p:sp>
            <p:nvSpPr>
              <p:cNvPr id="417" name="Rectangle 416"/>
              <p:cNvSpPr/>
              <p:nvPr/>
            </p:nvSpPr>
            <p:spPr>
              <a:xfrm>
                <a:off x="8374171" y="5992820"/>
                <a:ext cx="971553" cy="27991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24" name="Group 623"/>
              <p:cNvGrpSpPr/>
              <p:nvPr/>
            </p:nvGrpSpPr>
            <p:grpSpPr>
              <a:xfrm>
                <a:off x="8384686" y="5982936"/>
                <a:ext cx="961038" cy="295313"/>
                <a:chOff x="8384686" y="5982936"/>
                <a:chExt cx="961038" cy="295313"/>
              </a:xfrm>
            </p:grpSpPr>
            <p:grpSp>
              <p:nvGrpSpPr>
                <p:cNvPr id="432" name="Group 431"/>
                <p:cNvGrpSpPr/>
                <p:nvPr/>
              </p:nvGrpSpPr>
              <p:grpSpPr>
                <a:xfrm>
                  <a:off x="8384686" y="5982936"/>
                  <a:ext cx="793444" cy="294094"/>
                  <a:chOff x="6957079" y="6357775"/>
                  <a:chExt cx="793444" cy="294094"/>
                </a:xfrm>
              </p:grpSpPr>
              <p:sp>
                <p:nvSpPr>
                  <p:cNvPr id="433" name="Rectangle 432"/>
                  <p:cNvSpPr/>
                  <p:nvPr/>
                </p:nvSpPr>
                <p:spPr>
                  <a:xfrm>
                    <a:off x="6957079" y="6358038"/>
                    <a:ext cx="793383" cy="29035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434" name="Group 433"/>
                  <p:cNvGrpSpPr/>
                  <p:nvPr/>
                </p:nvGrpSpPr>
                <p:grpSpPr>
                  <a:xfrm>
                    <a:off x="6961881" y="6357775"/>
                    <a:ext cx="788642" cy="294094"/>
                    <a:chOff x="473775" y="3977214"/>
                    <a:chExt cx="788642" cy="294094"/>
                  </a:xfrm>
                </p:grpSpPr>
                <p:pic>
                  <p:nvPicPr>
                    <p:cNvPr id="435" name="Picture 434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473775" y="3980432"/>
                      <a:ext cx="168401" cy="290876"/>
                    </a:xfrm>
                    <a:prstGeom prst="rect">
                      <a:avLst/>
                    </a:prstGeom>
                    <a:ln>
                      <a:noFill/>
                    </a:ln>
                  </p:spPr>
                </p:pic>
                <p:pic>
                  <p:nvPicPr>
                    <p:cNvPr id="436" name="Picture 435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29983" y="3980432"/>
                      <a:ext cx="168401" cy="290876"/>
                    </a:xfrm>
                    <a:prstGeom prst="rect">
                      <a:avLst/>
                    </a:prstGeom>
                    <a:ln>
                      <a:noFill/>
                    </a:ln>
                  </p:spPr>
                </p:pic>
                <p:pic>
                  <p:nvPicPr>
                    <p:cNvPr id="437" name="Picture 436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783025" y="3980432"/>
                      <a:ext cx="168401" cy="290876"/>
                    </a:xfrm>
                    <a:prstGeom prst="rect">
                      <a:avLst/>
                    </a:prstGeom>
                    <a:ln>
                      <a:noFill/>
                    </a:ln>
                  </p:spPr>
                </p:pic>
                <p:pic>
                  <p:nvPicPr>
                    <p:cNvPr id="438" name="Picture 437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939233" y="3980432"/>
                      <a:ext cx="168401" cy="290876"/>
                    </a:xfrm>
                    <a:prstGeom prst="rect">
                      <a:avLst/>
                    </a:prstGeom>
                    <a:ln>
                      <a:noFill/>
                    </a:ln>
                  </p:spPr>
                </p:pic>
                <p:pic>
                  <p:nvPicPr>
                    <p:cNvPr id="439" name="Picture 438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094016" y="3977214"/>
                      <a:ext cx="168401" cy="290876"/>
                    </a:xfrm>
                    <a:prstGeom prst="rect">
                      <a:avLst/>
                    </a:prstGeom>
                    <a:ln>
                      <a:noFill/>
                    </a:ln>
                  </p:spPr>
                </p:pic>
              </p:grpSp>
            </p:grpSp>
            <p:pic>
              <p:nvPicPr>
                <p:cNvPr id="466" name="Picture 465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177323" y="5987373"/>
                  <a:ext cx="168401" cy="290876"/>
                </a:xfrm>
                <a:prstGeom prst="rect">
                  <a:avLst/>
                </a:prstGeom>
                <a:ln>
                  <a:noFill/>
                </a:ln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93139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4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6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70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80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2000"/>
                                        <p:tgtEl>
                                          <p:spTgt spid="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000"/>
                                        <p:tgtEl>
                                          <p:spTgt spid="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2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20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4500"/>
                            </p:stCondLst>
                            <p:childTnLst>
                              <p:par>
                                <p:cTn id="6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65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90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00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0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1000"/>
                            </p:stCondLst>
                            <p:childTnLst>
                              <p:par>
                                <p:cTn id="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2000"/>
                                        <p:tgtEl>
                                          <p:spTgt spid="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30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200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" grpId="0"/>
      <p:bldP spid="125" grpId="0"/>
      <p:bldP spid="126" grpId="0"/>
      <p:bldP spid="440" grpId="0"/>
      <p:bldP spid="441" grpId="0"/>
      <p:bldP spid="4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06809" y="942290"/>
            <a:ext cx="9976964" cy="54931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37491" y="319304"/>
            <a:ext cx="10515600" cy="926347"/>
          </a:xfrm>
          <a:prstGeom prst="rect">
            <a:avLst/>
          </a:prstGeom>
          <a:solidFill>
            <a:schemeClr val="accent1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spc="50" dirty="0" smtClean="0">
                <a:ln w="9525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STUDENTS</a:t>
            </a:r>
            <a:r>
              <a:rPr lang="en-US" b="1" spc="50" dirty="0" smtClean="0">
                <a:ln w="9525" cmpd="sng">
                  <a:solidFill>
                    <a:schemeClr val="bg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 </a:t>
            </a:r>
            <a:r>
              <a:rPr lang="en-US" b="1" spc="50" dirty="0" smtClean="0">
                <a:ln w="952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Passing</a:t>
            </a:r>
            <a:r>
              <a:rPr lang="en-US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 SBA Math	</a:t>
            </a:r>
            <a:endParaRPr lang="en-US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Arial Black" panose="020B0A04020102020204" pitchFamily="34" charset="0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1400909" y="4749260"/>
            <a:ext cx="14436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cap="small" dirty="0"/>
              <a:t>5th Grade</a:t>
            </a:r>
          </a:p>
          <a:p>
            <a:pPr algn="ctr"/>
            <a:r>
              <a:rPr lang="en-US" dirty="0" smtClean="0"/>
              <a:t>(81 kids)</a:t>
            </a:r>
          </a:p>
          <a:p>
            <a:pPr algn="ctr"/>
            <a:r>
              <a:rPr lang="en-US" b="1" dirty="0" smtClean="0">
                <a:solidFill>
                  <a:srgbClr val="00B050"/>
                </a:solidFill>
              </a:rPr>
              <a:t>64</a:t>
            </a:r>
            <a:r>
              <a:rPr lang="en-US" dirty="0" smtClean="0"/>
              <a:t>/</a:t>
            </a:r>
            <a:r>
              <a:rPr lang="en-US" b="1" dirty="0" smtClean="0">
                <a:solidFill>
                  <a:srgbClr val="FF0000"/>
                </a:solidFill>
              </a:rPr>
              <a:t>17</a:t>
            </a:r>
            <a:r>
              <a:rPr lang="en-US" b="1" dirty="0" smtClean="0"/>
              <a:t>=</a:t>
            </a:r>
            <a:r>
              <a:rPr lang="en-US" b="1" dirty="0" smtClean="0">
                <a:solidFill>
                  <a:srgbClr val="00B050"/>
                </a:solidFill>
              </a:rPr>
              <a:t>79%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1508327" y="3331259"/>
            <a:ext cx="13005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cap="small" dirty="0"/>
              <a:t>4th Grade </a:t>
            </a:r>
            <a:r>
              <a:rPr lang="en-US" dirty="0" smtClean="0"/>
              <a:t>(89 kids)</a:t>
            </a:r>
          </a:p>
          <a:p>
            <a:pPr algn="ctr"/>
            <a:r>
              <a:rPr lang="en-US" b="1" dirty="0" smtClean="0">
                <a:solidFill>
                  <a:srgbClr val="00B050"/>
                </a:solidFill>
              </a:rPr>
              <a:t>69</a:t>
            </a:r>
            <a:r>
              <a:rPr lang="en-US" dirty="0" smtClean="0"/>
              <a:t>/</a:t>
            </a:r>
            <a:r>
              <a:rPr lang="en-US" b="1" dirty="0" smtClean="0">
                <a:solidFill>
                  <a:srgbClr val="FF0000"/>
                </a:solidFill>
              </a:rPr>
              <a:t>20</a:t>
            </a:r>
            <a:r>
              <a:rPr lang="en-US" b="1" dirty="0" smtClean="0"/>
              <a:t>=</a:t>
            </a:r>
            <a:r>
              <a:rPr lang="en-US" b="1" dirty="0" smtClean="0">
                <a:solidFill>
                  <a:srgbClr val="00B050"/>
                </a:solidFill>
              </a:rPr>
              <a:t>77%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1497436" y="1838313"/>
            <a:ext cx="13582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cap="small" dirty="0" smtClean="0"/>
              <a:t>3rd Grade </a:t>
            </a:r>
            <a:r>
              <a:rPr lang="en-US" dirty="0" smtClean="0"/>
              <a:t>(89 kids)</a:t>
            </a:r>
          </a:p>
          <a:p>
            <a:pPr algn="ctr"/>
            <a:r>
              <a:rPr lang="en-US" b="1" dirty="0" smtClean="0">
                <a:solidFill>
                  <a:srgbClr val="00B050"/>
                </a:solidFill>
              </a:rPr>
              <a:t>80</a:t>
            </a:r>
            <a:r>
              <a:rPr lang="en-US" dirty="0" smtClean="0"/>
              <a:t>/</a:t>
            </a:r>
            <a:r>
              <a:rPr lang="en-US" b="1" dirty="0" smtClean="0">
                <a:solidFill>
                  <a:srgbClr val="FF0000"/>
                </a:solidFill>
              </a:rPr>
              <a:t>9</a:t>
            </a:r>
            <a:r>
              <a:rPr lang="en-US" b="1" dirty="0" smtClean="0"/>
              <a:t>=</a:t>
            </a:r>
            <a:r>
              <a:rPr lang="en-US" b="1" dirty="0" smtClean="0">
                <a:solidFill>
                  <a:srgbClr val="00B050"/>
                </a:solidFill>
              </a:rPr>
              <a:t>90%</a:t>
            </a:r>
            <a:endParaRPr lang="en-US" b="1" dirty="0">
              <a:solidFill>
                <a:srgbClr val="00B050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375415" y="2539321"/>
            <a:ext cx="1436195" cy="298807"/>
            <a:chOff x="3316756" y="2835684"/>
            <a:chExt cx="1436195" cy="298807"/>
          </a:xfrm>
        </p:grpSpPr>
        <p:grpSp>
          <p:nvGrpSpPr>
            <p:cNvPr id="277" name="Group 276"/>
            <p:cNvGrpSpPr/>
            <p:nvPr/>
          </p:nvGrpSpPr>
          <p:grpSpPr>
            <a:xfrm>
              <a:off x="3316756" y="2840397"/>
              <a:ext cx="788643" cy="294094"/>
              <a:chOff x="473775" y="3977214"/>
              <a:chExt cx="788643" cy="294094"/>
            </a:xfrm>
          </p:grpSpPr>
          <p:pic>
            <p:nvPicPr>
              <p:cNvPr id="290" name="Picture 28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3775" y="3980432"/>
                <a:ext cx="168402" cy="290876"/>
              </a:xfrm>
              <a:prstGeom prst="rect">
                <a:avLst/>
              </a:prstGeom>
            </p:spPr>
          </p:pic>
          <p:pic>
            <p:nvPicPr>
              <p:cNvPr id="291" name="Picture 29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9983" y="3980432"/>
                <a:ext cx="168402" cy="290876"/>
              </a:xfrm>
              <a:prstGeom prst="rect">
                <a:avLst/>
              </a:prstGeom>
            </p:spPr>
          </p:pic>
          <p:pic>
            <p:nvPicPr>
              <p:cNvPr id="292" name="Picture 29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3025" y="3980432"/>
                <a:ext cx="168402" cy="290876"/>
              </a:xfrm>
              <a:prstGeom prst="rect">
                <a:avLst/>
              </a:prstGeom>
            </p:spPr>
          </p:pic>
          <p:pic>
            <p:nvPicPr>
              <p:cNvPr id="293" name="Picture 29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9233" y="3980432"/>
                <a:ext cx="168402" cy="290876"/>
              </a:xfrm>
              <a:prstGeom prst="rect">
                <a:avLst/>
              </a:prstGeom>
            </p:spPr>
          </p:pic>
          <p:pic>
            <p:nvPicPr>
              <p:cNvPr id="294" name="Picture 29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94016" y="3977214"/>
                <a:ext cx="168402" cy="290876"/>
              </a:xfrm>
              <a:prstGeom prst="rect">
                <a:avLst/>
              </a:prstGeom>
            </p:spPr>
          </p:pic>
        </p:grpSp>
        <p:pic>
          <p:nvPicPr>
            <p:cNvPr id="285" name="Picture 28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19091" y="2835684"/>
              <a:ext cx="168402" cy="290876"/>
            </a:xfrm>
            <a:prstGeom prst="rect">
              <a:avLst/>
            </a:prstGeom>
          </p:spPr>
        </p:pic>
        <p:pic>
          <p:nvPicPr>
            <p:cNvPr id="286" name="Picture 28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5299" y="2835684"/>
              <a:ext cx="168402" cy="290876"/>
            </a:xfrm>
            <a:prstGeom prst="rect">
              <a:avLst/>
            </a:prstGeom>
          </p:spPr>
        </p:pic>
        <p:pic>
          <p:nvPicPr>
            <p:cNvPr id="287" name="Picture 28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28341" y="2835684"/>
              <a:ext cx="168402" cy="290876"/>
            </a:xfrm>
            <a:prstGeom prst="rect">
              <a:avLst/>
            </a:prstGeom>
          </p:spPr>
        </p:pic>
        <p:pic>
          <p:nvPicPr>
            <p:cNvPr id="288" name="Picture 28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4549" y="2835684"/>
              <a:ext cx="168402" cy="290876"/>
            </a:xfrm>
            <a:prstGeom prst="rect">
              <a:avLst/>
            </a:prstGeom>
          </p:spPr>
        </p:pic>
      </p:grpSp>
      <p:pic>
        <p:nvPicPr>
          <p:cNvPr id="249" name="Picture 24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851" y="5511001"/>
            <a:ext cx="168402" cy="290876"/>
          </a:xfrm>
          <a:prstGeom prst="rect">
            <a:avLst/>
          </a:prstGeom>
        </p:spPr>
      </p:pic>
      <p:grpSp>
        <p:nvGrpSpPr>
          <p:cNvPr id="35" name="Group 34"/>
          <p:cNvGrpSpPr/>
          <p:nvPr/>
        </p:nvGrpSpPr>
        <p:grpSpPr>
          <a:xfrm>
            <a:off x="7396320" y="5154202"/>
            <a:ext cx="2585609" cy="305241"/>
            <a:chOff x="7423215" y="5190062"/>
            <a:chExt cx="2585609" cy="305241"/>
          </a:xfrm>
        </p:grpSpPr>
        <p:pic>
          <p:nvPicPr>
            <p:cNvPr id="238" name="Picture 23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1882" y="5200726"/>
              <a:ext cx="168402" cy="290876"/>
            </a:xfrm>
            <a:prstGeom prst="rect">
              <a:avLst/>
            </a:prstGeom>
          </p:spPr>
        </p:pic>
        <p:pic>
          <p:nvPicPr>
            <p:cNvPr id="239" name="Picture 23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05478" y="5200726"/>
              <a:ext cx="168402" cy="290876"/>
            </a:xfrm>
            <a:prstGeom prst="rect">
              <a:avLst/>
            </a:prstGeom>
          </p:spPr>
        </p:pic>
        <p:pic>
          <p:nvPicPr>
            <p:cNvPr id="240" name="Picture 23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70651" y="5200726"/>
              <a:ext cx="168402" cy="290876"/>
            </a:xfrm>
            <a:prstGeom prst="rect">
              <a:avLst/>
            </a:prstGeom>
          </p:spPr>
        </p:pic>
        <p:pic>
          <p:nvPicPr>
            <p:cNvPr id="241" name="Picture 24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4399" y="5197508"/>
              <a:ext cx="168402" cy="290876"/>
            </a:xfrm>
            <a:prstGeom prst="rect">
              <a:avLst/>
            </a:prstGeom>
          </p:spPr>
        </p:pic>
        <p:pic>
          <p:nvPicPr>
            <p:cNvPr id="232" name="Picture 23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96865" y="5198727"/>
              <a:ext cx="168402" cy="290876"/>
            </a:xfrm>
            <a:prstGeom prst="rect">
              <a:avLst/>
            </a:prstGeom>
          </p:spPr>
        </p:pic>
        <p:pic>
          <p:nvPicPr>
            <p:cNvPr id="233" name="Picture 23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53073" y="5198727"/>
              <a:ext cx="168402" cy="290876"/>
            </a:xfrm>
            <a:prstGeom prst="rect">
              <a:avLst/>
            </a:prstGeom>
          </p:spPr>
        </p:pic>
        <p:pic>
          <p:nvPicPr>
            <p:cNvPr id="234" name="Picture 23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4045" y="5198727"/>
              <a:ext cx="168402" cy="290876"/>
            </a:xfrm>
            <a:prstGeom prst="rect">
              <a:avLst/>
            </a:prstGeom>
          </p:spPr>
        </p:pic>
        <p:pic>
          <p:nvPicPr>
            <p:cNvPr id="235" name="Picture 23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80253" y="5198727"/>
              <a:ext cx="168402" cy="290876"/>
            </a:xfrm>
            <a:prstGeom prst="rect">
              <a:avLst/>
            </a:prstGeom>
          </p:spPr>
        </p:pic>
        <p:pic>
          <p:nvPicPr>
            <p:cNvPr id="236" name="Picture 23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35036" y="5195509"/>
              <a:ext cx="168402" cy="290876"/>
            </a:xfrm>
            <a:prstGeom prst="rect">
              <a:avLst/>
            </a:prstGeom>
          </p:spPr>
        </p:pic>
        <p:pic>
          <p:nvPicPr>
            <p:cNvPr id="227" name="Picture 22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93286" y="5193280"/>
              <a:ext cx="168402" cy="290876"/>
            </a:xfrm>
            <a:prstGeom prst="rect">
              <a:avLst/>
            </a:prstGeom>
          </p:spPr>
        </p:pic>
        <p:pic>
          <p:nvPicPr>
            <p:cNvPr id="228" name="Picture 22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58459" y="5193280"/>
              <a:ext cx="168402" cy="290876"/>
            </a:xfrm>
            <a:prstGeom prst="rect">
              <a:avLst/>
            </a:prstGeom>
          </p:spPr>
        </p:pic>
        <p:pic>
          <p:nvPicPr>
            <p:cNvPr id="229" name="Picture 22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0466" y="5193280"/>
              <a:ext cx="168402" cy="290876"/>
            </a:xfrm>
            <a:prstGeom prst="rect">
              <a:avLst/>
            </a:prstGeom>
          </p:spPr>
        </p:pic>
        <p:pic>
          <p:nvPicPr>
            <p:cNvPr id="230" name="Picture 22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85639" y="5193280"/>
              <a:ext cx="168402" cy="290876"/>
            </a:xfrm>
            <a:prstGeom prst="rect">
              <a:avLst/>
            </a:prstGeom>
          </p:spPr>
        </p:pic>
        <p:pic>
          <p:nvPicPr>
            <p:cNvPr id="231" name="Picture 23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40422" y="5190062"/>
              <a:ext cx="168402" cy="290876"/>
            </a:xfrm>
            <a:prstGeom prst="rect">
              <a:avLst/>
            </a:prstGeom>
          </p:spPr>
        </p:pic>
        <p:pic>
          <p:nvPicPr>
            <p:cNvPr id="281" name="Picture 28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23215" y="5204427"/>
              <a:ext cx="168402" cy="290876"/>
            </a:xfrm>
            <a:prstGeom prst="rect">
              <a:avLst/>
            </a:prstGeom>
          </p:spPr>
        </p:pic>
        <p:pic>
          <p:nvPicPr>
            <p:cNvPr id="282" name="Picture 28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4187" y="5204427"/>
              <a:ext cx="168402" cy="290876"/>
            </a:xfrm>
            <a:prstGeom prst="rect">
              <a:avLst/>
            </a:prstGeom>
          </p:spPr>
        </p:pic>
      </p:grpSp>
      <p:sp>
        <p:nvSpPr>
          <p:cNvPr id="440" name="TextBox 439"/>
          <p:cNvSpPr txBox="1"/>
          <p:nvPr/>
        </p:nvSpPr>
        <p:spPr>
          <a:xfrm>
            <a:off x="4916237" y="2519945"/>
            <a:ext cx="2342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33CC"/>
                </a:solidFill>
              </a:rPr>
              <a:t>11 out of 13 </a:t>
            </a:r>
            <a:r>
              <a:rPr lang="en-US" sz="1600" dirty="0">
                <a:solidFill>
                  <a:srgbClr val="0033CC"/>
                </a:solidFill>
              </a:rPr>
              <a:t>SWD Passed</a:t>
            </a:r>
          </a:p>
          <a:p>
            <a:endParaRPr lang="en-US" sz="1600" dirty="0">
              <a:solidFill>
                <a:srgbClr val="0033CC"/>
              </a:solidFill>
            </a:endParaRPr>
          </a:p>
        </p:txBody>
      </p:sp>
      <p:sp>
        <p:nvSpPr>
          <p:cNvPr id="441" name="TextBox 440"/>
          <p:cNvSpPr txBox="1"/>
          <p:nvPr/>
        </p:nvSpPr>
        <p:spPr>
          <a:xfrm>
            <a:off x="4906562" y="4068792"/>
            <a:ext cx="24309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33CC"/>
                </a:solidFill>
              </a:rPr>
              <a:t>15 out of 19 </a:t>
            </a:r>
            <a:r>
              <a:rPr lang="en-US" sz="1600" dirty="0">
                <a:solidFill>
                  <a:srgbClr val="0033CC"/>
                </a:solidFill>
              </a:rPr>
              <a:t>SWD Passed</a:t>
            </a:r>
          </a:p>
        </p:txBody>
      </p:sp>
      <p:sp>
        <p:nvSpPr>
          <p:cNvPr id="442" name="TextBox 441"/>
          <p:cNvSpPr txBox="1"/>
          <p:nvPr/>
        </p:nvSpPr>
        <p:spPr>
          <a:xfrm>
            <a:off x="3561180" y="5529520"/>
            <a:ext cx="21357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33CC"/>
                </a:solidFill>
              </a:rPr>
              <a:t>6 out of 8 </a:t>
            </a:r>
            <a:r>
              <a:rPr lang="en-US" sz="1600" dirty="0">
                <a:solidFill>
                  <a:srgbClr val="0033CC"/>
                </a:solidFill>
              </a:rPr>
              <a:t>SWD Passed</a:t>
            </a:r>
          </a:p>
          <a:p>
            <a:endParaRPr lang="en-US" sz="1600" dirty="0">
              <a:solidFill>
                <a:srgbClr val="0033CC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297970" y="3384072"/>
            <a:ext cx="6786486" cy="630705"/>
            <a:chOff x="3297970" y="3384072"/>
            <a:chExt cx="6786486" cy="630705"/>
          </a:xfrm>
        </p:grpSpPr>
        <p:grpSp>
          <p:nvGrpSpPr>
            <p:cNvPr id="484" name="Group 483"/>
            <p:cNvGrpSpPr/>
            <p:nvPr/>
          </p:nvGrpSpPr>
          <p:grpSpPr>
            <a:xfrm>
              <a:off x="3297970" y="3709977"/>
              <a:ext cx="3397067" cy="304800"/>
              <a:chOff x="440597" y="1828800"/>
              <a:chExt cx="3397067" cy="304800"/>
            </a:xfrm>
          </p:grpSpPr>
          <p:grpSp>
            <p:nvGrpSpPr>
              <p:cNvPr id="578" name="Group 577"/>
              <p:cNvGrpSpPr/>
              <p:nvPr/>
            </p:nvGrpSpPr>
            <p:grpSpPr>
              <a:xfrm>
                <a:off x="440597" y="1828800"/>
                <a:ext cx="1704787" cy="304800"/>
                <a:chOff x="1212962" y="3505201"/>
                <a:chExt cx="1704787" cy="304800"/>
              </a:xfrm>
            </p:grpSpPr>
            <p:pic>
              <p:nvPicPr>
                <p:cNvPr id="590" name="Picture 589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43152" y="3505201"/>
                  <a:ext cx="186944" cy="304800"/>
                </a:xfrm>
                <a:prstGeom prst="rect">
                  <a:avLst/>
                </a:prstGeom>
              </p:spPr>
            </p:pic>
            <p:pic>
              <p:nvPicPr>
                <p:cNvPr id="591" name="Picture 590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11867" y="3505201"/>
                  <a:ext cx="186944" cy="304800"/>
                </a:xfrm>
                <a:prstGeom prst="rect">
                  <a:avLst/>
                </a:prstGeom>
              </p:spPr>
            </p:pic>
            <p:pic>
              <p:nvPicPr>
                <p:cNvPr id="592" name="Picture 591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882496" y="3505201"/>
                  <a:ext cx="186944" cy="304800"/>
                </a:xfrm>
                <a:prstGeom prst="rect">
                  <a:avLst/>
                </a:prstGeom>
              </p:spPr>
            </p:pic>
            <p:pic>
              <p:nvPicPr>
                <p:cNvPr id="593" name="Picture 592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051211" y="3505201"/>
                  <a:ext cx="186944" cy="304800"/>
                </a:xfrm>
                <a:prstGeom prst="rect">
                  <a:avLst/>
                </a:prstGeom>
              </p:spPr>
            </p:pic>
            <p:pic>
              <p:nvPicPr>
                <p:cNvPr id="594" name="Picture 593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222746" y="3505201"/>
                  <a:ext cx="186944" cy="304800"/>
                </a:xfrm>
                <a:prstGeom prst="rect">
                  <a:avLst/>
                </a:prstGeom>
              </p:spPr>
            </p:pic>
            <p:pic>
              <p:nvPicPr>
                <p:cNvPr id="595" name="Picture 594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391461" y="3505201"/>
                  <a:ext cx="186944" cy="304800"/>
                </a:xfrm>
                <a:prstGeom prst="rect">
                  <a:avLst/>
                </a:prstGeom>
              </p:spPr>
            </p:pic>
            <p:pic>
              <p:nvPicPr>
                <p:cNvPr id="596" name="Picture 595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562090" y="3505201"/>
                  <a:ext cx="186944" cy="304800"/>
                </a:xfrm>
                <a:prstGeom prst="rect">
                  <a:avLst/>
                </a:prstGeom>
              </p:spPr>
            </p:pic>
            <p:pic>
              <p:nvPicPr>
                <p:cNvPr id="597" name="Picture 596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730805" y="3505201"/>
                  <a:ext cx="186944" cy="304800"/>
                </a:xfrm>
                <a:prstGeom prst="rect">
                  <a:avLst/>
                </a:prstGeom>
              </p:spPr>
            </p:pic>
            <p:pic>
              <p:nvPicPr>
                <p:cNvPr id="598" name="Picture 597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12962" y="3505201"/>
                  <a:ext cx="186944" cy="304800"/>
                </a:xfrm>
                <a:prstGeom prst="rect">
                  <a:avLst/>
                </a:prstGeom>
              </p:spPr>
            </p:pic>
            <p:pic>
              <p:nvPicPr>
                <p:cNvPr id="599" name="Picture 598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81677" y="3505201"/>
                  <a:ext cx="186944" cy="304800"/>
                </a:xfrm>
                <a:prstGeom prst="rect">
                  <a:avLst/>
                </a:prstGeom>
              </p:spPr>
            </p:pic>
          </p:grpSp>
          <p:grpSp>
            <p:nvGrpSpPr>
              <p:cNvPr id="579" name="Group 578"/>
              <p:cNvGrpSpPr/>
              <p:nvPr/>
            </p:nvGrpSpPr>
            <p:grpSpPr>
              <a:xfrm>
                <a:off x="2132877" y="1828800"/>
                <a:ext cx="1704787" cy="304800"/>
                <a:chOff x="1212962" y="3505201"/>
                <a:chExt cx="1704787" cy="304800"/>
              </a:xfrm>
            </p:grpSpPr>
            <p:pic>
              <p:nvPicPr>
                <p:cNvPr id="580" name="Picture 579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43152" y="3505201"/>
                  <a:ext cx="186944" cy="304800"/>
                </a:xfrm>
                <a:prstGeom prst="rect">
                  <a:avLst/>
                </a:prstGeom>
              </p:spPr>
            </p:pic>
            <p:pic>
              <p:nvPicPr>
                <p:cNvPr id="581" name="Picture 580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11867" y="3505201"/>
                  <a:ext cx="186944" cy="304800"/>
                </a:xfrm>
                <a:prstGeom prst="rect">
                  <a:avLst/>
                </a:prstGeom>
              </p:spPr>
            </p:pic>
            <p:pic>
              <p:nvPicPr>
                <p:cNvPr id="582" name="Picture 581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882496" y="3505201"/>
                  <a:ext cx="186944" cy="304800"/>
                </a:xfrm>
                <a:prstGeom prst="rect">
                  <a:avLst/>
                </a:prstGeom>
              </p:spPr>
            </p:pic>
            <p:pic>
              <p:nvPicPr>
                <p:cNvPr id="583" name="Picture 582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051211" y="3505201"/>
                  <a:ext cx="186944" cy="304800"/>
                </a:xfrm>
                <a:prstGeom prst="rect">
                  <a:avLst/>
                </a:prstGeom>
              </p:spPr>
            </p:pic>
            <p:pic>
              <p:nvPicPr>
                <p:cNvPr id="584" name="Picture 583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222746" y="3505201"/>
                  <a:ext cx="186944" cy="304800"/>
                </a:xfrm>
                <a:prstGeom prst="rect">
                  <a:avLst/>
                </a:prstGeom>
              </p:spPr>
            </p:pic>
            <p:pic>
              <p:nvPicPr>
                <p:cNvPr id="585" name="Picture 584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391461" y="3505201"/>
                  <a:ext cx="186944" cy="304800"/>
                </a:xfrm>
                <a:prstGeom prst="rect">
                  <a:avLst/>
                </a:prstGeom>
              </p:spPr>
            </p:pic>
            <p:pic>
              <p:nvPicPr>
                <p:cNvPr id="586" name="Picture 585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562090" y="3505201"/>
                  <a:ext cx="186944" cy="304800"/>
                </a:xfrm>
                <a:prstGeom prst="rect">
                  <a:avLst/>
                </a:prstGeom>
              </p:spPr>
            </p:pic>
            <p:pic>
              <p:nvPicPr>
                <p:cNvPr id="587" name="Picture 586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730805" y="3505201"/>
                  <a:ext cx="186944" cy="304800"/>
                </a:xfrm>
                <a:prstGeom prst="rect">
                  <a:avLst/>
                </a:prstGeom>
              </p:spPr>
            </p:pic>
            <p:pic>
              <p:nvPicPr>
                <p:cNvPr id="588" name="Picture 587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12962" y="3505201"/>
                  <a:ext cx="186944" cy="304800"/>
                </a:xfrm>
                <a:prstGeom prst="rect">
                  <a:avLst/>
                </a:prstGeom>
              </p:spPr>
            </p:pic>
            <p:pic>
              <p:nvPicPr>
                <p:cNvPr id="589" name="Picture 588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81677" y="3505201"/>
                  <a:ext cx="186944" cy="304800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485" name="Group 484"/>
            <p:cNvGrpSpPr/>
            <p:nvPr/>
          </p:nvGrpSpPr>
          <p:grpSpPr>
            <a:xfrm>
              <a:off x="3319825" y="3393597"/>
              <a:ext cx="3389357" cy="304800"/>
              <a:chOff x="462452" y="1447800"/>
              <a:chExt cx="3389357" cy="304800"/>
            </a:xfrm>
          </p:grpSpPr>
          <p:grpSp>
            <p:nvGrpSpPr>
              <p:cNvPr id="556" name="Group 555"/>
              <p:cNvGrpSpPr/>
              <p:nvPr/>
            </p:nvGrpSpPr>
            <p:grpSpPr>
              <a:xfrm>
                <a:off x="462452" y="1447800"/>
                <a:ext cx="1704787" cy="304800"/>
                <a:chOff x="1212962" y="3505201"/>
                <a:chExt cx="1704787" cy="304800"/>
              </a:xfrm>
            </p:grpSpPr>
            <p:pic>
              <p:nvPicPr>
                <p:cNvPr id="568" name="Picture 567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43152" y="3505201"/>
                  <a:ext cx="186944" cy="304800"/>
                </a:xfrm>
                <a:prstGeom prst="rect">
                  <a:avLst/>
                </a:prstGeom>
              </p:spPr>
            </p:pic>
            <p:pic>
              <p:nvPicPr>
                <p:cNvPr id="569" name="Picture 568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11867" y="3505201"/>
                  <a:ext cx="186944" cy="304800"/>
                </a:xfrm>
                <a:prstGeom prst="rect">
                  <a:avLst/>
                </a:prstGeom>
              </p:spPr>
            </p:pic>
            <p:pic>
              <p:nvPicPr>
                <p:cNvPr id="570" name="Picture 569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882496" y="3505201"/>
                  <a:ext cx="186944" cy="304800"/>
                </a:xfrm>
                <a:prstGeom prst="rect">
                  <a:avLst/>
                </a:prstGeom>
              </p:spPr>
            </p:pic>
            <p:pic>
              <p:nvPicPr>
                <p:cNvPr id="571" name="Picture 570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051211" y="3505201"/>
                  <a:ext cx="186944" cy="304800"/>
                </a:xfrm>
                <a:prstGeom prst="rect">
                  <a:avLst/>
                </a:prstGeom>
              </p:spPr>
            </p:pic>
            <p:pic>
              <p:nvPicPr>
                <p:cNvPr id="572" name="Picture 571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222746" y="3505201"/>
                  <a:ext cx="186944" cy="304800"/>
                </a:xfrm>
                <a:prstGeom prst="rect">
                  <a:avLst/>
                </a:prstGeom>
              </p:spPr>
            </p:pic>
            <p:pic>
              <p:nvPicPr>
                <p:cNvPr id="573" name="Picture 572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391461" y="3505201"/>
                  <a:ext cx="186944" cy="304800"/>
                </a:xfrm>
                <a:prstGeom prst="rect">
                  <a:avLst/>
                </a:prstGeom>
              </p:spPr>
            </p:pic>
            <p:pic>
              <p:nvPicPr>
                <p:cNvPr id="574" name="Picture 573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562090" y="3505201"/>
                  <a:ext cx="186944" cy="304800"/>
                </a:xfrm>
                <a:prstGeom prst="rect">
                  <a:avLst/>
                </a:prstGeom>
              </p:spPr>
            </p:pic>
            <p:pic>
              <p:nvPicPr>
                <p:cNvPr id="575" name="Picture 574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730805" y="3505201"/>
                  <a:ext cx="186944" cy="304800"/>
                </a:xfrm>
                <a:prstGeom prst="rect">
                  <a:avLst/>
                </a:prstGeom>
              </p:spPr>
            </p:pic>
            <p:pic>
              <p:nvPicPr>
                <p:cNvPr id="576" name="Picture 575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12962" y="3505201"/>
                  <a:ext cx="186944" cy="304800"/>
                </a:xfrm>
                <a:prstGeom prst="rect">
                  <a:avLst/>
                </a:prstGeom>
              </p:spPr>
            </p:pic>
            <p:pic>
              <p:nvPicPr>
                <p:cNvPr id="577" name="Picture 576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81677" y="3505201"/>
                  <a:ext cx="186944" cy="304800"/>
                </a:xfrm>
                <a:prstGeom prst="rect">
                  <a:avLst/>
                </a:prstGeom>
              </p:spPr>
            </p:pic>
          </p:grpSp>
          <p:grpSp>
            <p:nvGrpSpPr>
              <p:cNvPr id="557" name="Group 556"/>
              <p:cNvGrpSpPr/>
              <p:nvPr/>
            </p:nvGrpSpPr>
            <p:grpSpPr>
              <a:xfrm>
                <a:off x="2147022" y="1447800"/>
                <a:ext cx="1704787" cy="304800"/>
                <a:chOff x="1212962" y="3505201"/>
                <a:chExt cx="1704787" cy="304800"/>
              </a:xfrm>
            </p:grpSpPr>
            <p:pic>
              <p:nvPicPr>
                <p:cNvPr id="558" name="Picture 557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43152" y="3505201"/>
                  <a:ext cx="186944" cy="304800"/>
                </a:xfrm>
                <a:prstGeom prst="rect">
                  <a:avLst/>
                </a:prstGeom>
              </p:spPr>
            </p:pic>
            <p:pic>
              <p:nvPicPr>
                <p:cNvPr id="559" name="Picture 558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11867" y="3505201"/>
                  <a:ext cx="186944" cy="304800"/>
                </a:xfrm>
                <a:prstGeom prst="rect">
                  <a:avLst/>
                </a:prstGeom>
              </p:spPr>
            </p:pic>
            <p:pic>
              <p:nvPicPr>
                <p:cNvPr id="560" name="Picture 559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882496" y="3505201"/>
                  <a:ext cx="186944" cy="304800"/>
                </a:xfrm>
                <a:prstGeom prst="rect">
                  <a:avLst/>
                </a:prstGeom>
              </p:spPr>
            </p:pic>
            <p:pic>
              <p:nvPicPr>
                <p:cNvPr id="561" name="Picture 560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051211" y="3505201"/>
                  <a:ext cx="186944" cy="304800"/>
                </a:xfrm>
                <a:prstGeom prst="rect">
                  <a:avLst/>
                </a:prstGeom>
              </p:spPr>
            </p:pic>
            <p:pic>
              <p:nvPicPr>
                <p:cNvPr id="562" name="Picture 561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222746" y="3505201"/>
                  <a:ext cx="186944" cy="304800"/>
                </a:xfrm>
                <a:prstGeom prst="rect">
                  <a:avLst/>
                </a:prstGeom>
              </p:spPr>
            </p:pic>
            <p:pic>
              <p:nvPicPr>
                <p:cNvPr id="563" name="Picture 562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391461" y="3505201"/>
                  <a:ext cx="186944" cy="304800"/>
                </a:xfrm>
                <a:prstGeom prst="rect">
                  <a:avLst/>
                </a:prstGeom>
              </p:spPr>
            </p:pic>
            <p:pic>
              <p:nvPicPr>
                <p:cNvPr id="564" name="Picture 563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562090" y="3505201"/>
                  <a:ext cx="186944" cy="304800"/>
                </a:xfrm>
                <a:prstGeom prst="rect">
                  <a:avLst/>
                </a:prstGeom>
              </p:spPr>
            </p:pic>
            <p:pic>
              <p:nvPicPr>
                <p:cNvPr id="565" name="Picture 564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730805" y="3505201"/>
                  <a:ext cx="186944" cy="304800"/>
                </a:xfrm>
                <a:prstGeom prst="rect">
                  <a:avLst/>
                </a:prstGeom>
              </p:spPr>
            </p:pic>
            <p:pic>
              <p:nvPicPr>
                <p:cNvPr id="566" name="Picture 565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12962" y="3505201"/>
                  <a:ext cx="186944" cy="304800"/>
                </a:xfrm>
                <a:prstGeom prst="rect">
                  <a:avLst/>
                </a:prstGeom>
              </p:spPr>
            </p:pic>
            <p:pic>
              <p:nvPicPr>
                <p:cNvPr id="567" name="Picture 566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81677" y="3505201"/>
                  <a:ext cx="186944" cy="304800"/>
                </a:xfrm>
                <a:prstGeom prst="rect">
                  <a:avLst/>
                </a:prstGeom>
              </p:spPr>
            </p:pic>
          </p:grpSp>
        </p:grpSp>
        <p:pic>
          <p:nvPicPr>
            <p:cNvPr id="546" name="Picture 54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7579" y="3709977"/>
              <a:ext cx="186944" cy="304800"/>
            </a:xfrm>
            <a:prstGeom prst="rect">
              <a:avLst/>
            </a:prstGeom>
          </p:spPr>
        </p:pic>
        <p:pic>
          <p:nvPicPr>
            <p:cNvPr id="547" name="Picture 54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6294" y="3709977"/>
              <a:ext cx="186944" cy="304800"/>
            </a:xfrm>
            <a:prstGeom prst="rect">
              <a:avLst/>
            </a:prstGeom>
          </p:spPr>
        </p:pic>
        <p:pic>
          <p:nvPicPr>
            <p:cNvPr id="548" name="Picture 54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56923" y="3709977"/>
              <a:ext cx="186944" cy="304800"/>
            </a:xfrm>
            <a:prstGeom prst="rect">
              <a:avLst/>
            </a:prstGeom>
          </p:spPr>
        </p:pic>
        <p:pic>
          <p:nvPicPr>
            <p:cNvPr id="549" name="Picture 54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5638" y="3709977"/>
              <a:ext cx="186944" cy="304800"/>
            </a:xfrm>
            <a:prstGeom prst="rect">
              <a:avLst/>
            </a:prstGeom>
          </p:spPr>
        </p:pic>
        <p:pic>
          <p:nvPicPr>
            <p:cNvPr id="550" name="Picture 54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7173" y="3709977"/>
              <a:ext cx="186944" cy="304800"/>
            </a:xfrm>
            <a:prstGeom prst="rect">
              <a:avLst/>
            </a:prstGeom>
          </p:spPr>
        </p:pic>
        <p:pic>
          <p:nvPicPr>
            <p:cNvPr id="551" name="Picture 55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65888" y="3709977"/>
              <a:ext cx="186944" cy="304800"/>
            </a:xfrm>
            <a:prstGeom prst="rect">
              <a:avLst/>
            </a:prstGeom>
          </p:spPr>
        </p:pic>
        <p:pic>
          <p:nvPicPr>
            <p:cNvPr id="552" name="Picture 55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36517" y="3709977"/>
              <a:ext cx="186944" cy="304800"/>
            </a:xfrm>
            <a:prstGeom prst="rect">
              <a:avLst/>
            </a:prstGeom>
          </p:spPr>
        </p:pic>
        <p:pic>
          <p:nvPicPr>
            <p:cNvPr id="554" name="Picture 55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8440" y="3700746"/>
              <a:ext cx="186944" cy="304800"/>
            </a:xfrm>
            <a:prstGeom prst="rect">
              <a:avLst/>
            </a:prstGeom>
          </p:spPr>
        </p:pic>
        <p:pic>
          <p:nvPicPr>
            <p:cNvPr id="555" name="Picture 55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6104" y="3709977"/>
              <a:ext cx="186944" cy="304800"/>
            </a:xfrm>
            <a:prstGeom prst="rect">
              <a:avLst/>
            </a:prstGeom>
          </p:spPr>
        </p:pic>
        <p:grpSp>
          <p:nvGrpSpPr>
            <p:cNvPr id="487" name="Group 486"/>
            <p:cNvGrpSpPr/>
            <p:nvPr/>
          </p:nvGrpSpPr>
          <p:grpSpPr>
            <a:xfrm>
              <a:off x="6695099" y="3384072"/>
              <a:ext cx="3389357" cy="304800"/>
              <a:chOff x="576618" y="2133600"/>
              <a:chExt cx="3389357" cy="304800"/>
            </a:xfrm>
          </p:grpSpPr>
          <p:grpSp>
            <p:nvGrpSpPr>
              <p:cNvPr id="512" name="Group 511"/>
              <p:cNvGrpSpPr/>
              <p:nvPr/>
            </p:nvGrpSpPr>
            <p:grpSpPr>
              <a:xfrm>
                <a:off x="576618" y="2133600"/>
                <a:ext cx="1704787" cy="304800"/>
                <a:chOff x="1212962" y="3505201"/>
                <a:chExt cx="1704787" cy="304800"/>
              </a:xfrm>
            </p:grpSpPr>
            <p:pic>
              <p:nvPicPr>
                <p:cNvPr id="524" name="Picture 523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43152" y="3505201"/>
                  <a:ext cx="186944" cy="304800"/>
                </a:xfrm>
                <a:prstGeom prst="rect">
                  <a:avLst/>
                </a:prstGeom>
              </p:spPr>
            </p:pic>
            <p:pic>
              <p:nvPicPr>
                <p:cNvPr id="525" name="Picture 524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11867" y="3505201"/>
                  <a:ext cx="186944" cy="304800"/>
                </a:xfrm>
                <a:prstGeom prst="rect">
                  <a:avLst/>
                </a:prstGeom>
              </p:spPr>
            </p:pic>
            <p:pic>
              <p:nvPicPr>
                <p:cNvPr id="526" name="Picture 525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882496" y="3505201"/>
                  <a:ext cx="186944" cy="304800"/>
                </a:xfrm>
                <a:prstGeom prst="rect">
                  <a:avLst/>
                </a:prstGeom>
              </p:spPr>
            </p:pic>
            <p:pic>
              <p:nvPicPr>
                <p:cNvPr id="527" name="Picture 526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051211" y="3505201"/>
                  <a:ext cx="186944" cy="304800"/>
                </a:xfrm>
                <a:prstGeom prst="rect">
                  <a:avLst/>
                </a:prstGeom>
              </p:spPr>
            </p:pic>
            <p:pic>
              <p:nvPicPr>
                <p:cNvPr id="528" name="Picture 527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222746" y="3505201"/>
                  <a:ext cx="186944" cy="304800"/>
                </a:xfrm>
                <a:prstGeom prst="rect">
                  <a:avLst/>
                </a:prstGeom>
              </p:spPr>
            </p:pic>
            <p:pic>
              <p:nvPicPr>
                <p:cNvPr id="529" name="Picture 528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391461" y="3505201"/>
                  <a:ext cx="186944" cy="304800"/>
                </a:xfrm>
                <a:prstGeom prst="rect">
                  <a:avLst/>
                </a:prstGeom>
              </p:spPr>
            </p:pic>
            <p:pic>
              <p:nvPicPr>
                <p:cNvPr id="530" name="Picture 529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562090" y="3505201"/>
                  <a:ext cx="186944" cy="304800"/>
                </a:xfrm>
                <a:prstGeom prst="rect">
                  <a:avLst/>
                </a:prstGeom>
              </p:spPr>
            </p:pic>
            <p:pic>
              <p:nvPicPr>
                <p:cNvPr id="531" name="Picture 530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730805" y="3505201"/>
                  <a:ext cx="186944" cy="304800"/>
                </a:xfrm>
                <a:prstGeom prst="rect">
                  <a:avLst/>
                </a:prstGeom>
              </p:spPr>
            </p:pic>
            <p:pic>
              <p:nvPicPr>
                <p:cNvPr id="532" name="Picture 531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12962" y="3505201"/>
                  <a:ext cx="186944" cy="304800"/>
                </a:xfrm>
                <a:prstGeom prst="rect">
                  <a:avLst/>
                </a:prstGeom>
              </p:spPr>
            </p:pic>
            <p:pic>
              <p:nvPicPr>
                <p:cNvPr id="533" name="Picture 532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81677" y="3505201"/>
                  <a:ext cx="186944" cy="304800"/>
                </a:xfrm>
                <a:prstGeom prst="rect">
                  <a:avLst/>
                </a:prstGeom>
              </p:spPr>
            </p:pic>
          </p:grpSp>
          <p:grpSp>
            <p:nvGrpSpPr>
              <p:cNvPr id="513" name="Group 512"/>
              <p:cNvGrpSpPr/>
              <p:nvPr/>
            </p:nvGrpSpPr>
            <p:grpSpPr>
              <a:xfrm>
                <a:off x="2261188" y="2133600"/>
                <a:ext cx="1704787" cy="304800"/>
                <a:chOff x="1212962" y="3505201"/>
                <a:chExt cx="1704787" cy="304800"/>
              </a:xfrm>
            </p:grpSpPr>
            <p:pic>
              <p:nvPicPr>
                <p:cNvPr id="514" name="Picture 513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43152" y="3505201"/>
                  <a:ext cx="186944" cy="304800"/>
                </a:xfrm>
                <a:prstGeom prst="rect">
                  <a:avLst/>
                </a:prstGeom>
              </p:spPr>
            </p:pic>
            <p:pic>
              <p:nvPicPr>
                <p:cNvPr id="515" name="Picture 514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11867" y="3505201"/>
                  <a:ext cx="186944" cy="304800"/>
                </a:xfrm>
                <a:prstGeom prst="rect">
                  <a:avLst/>
                </a:prstGeom>
              </p:spPr>
            </p:pic>
            <p:pic>
              <p:nvPicPr>
                <p:cNvPr id="516" name="Picture 515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882496" y="3505201"/>
                  <a:ext cx="186944" cy="304800"/>
                </a:xfrm>
                <a:prstGeom prst="rect">
                  <a:avLst/>
                </a:prstGeom>
              </p:spPr>
            </p:pic>
            <p:pic>
              <p:nvPicPr>
                <p:cNvPr id="517" name="Picture 516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051211" y="3505201"/>
                  <a:ext cx="186944" cy="304800"/>
                </a:xfrm>
                <a:prstGeom prst="rect">
                  <a:avLst/>
                </a:prstGeom>
              </p:spPr>
            </p:pic>
            <p:pic>
              <p:nvPicPr>
                <p:cNvPr id="518" name="Picture 517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222746" y="3505201"/>
                  <a:ext cx="186944" cy="304800"/>
                </a:xfrm>
                <a:prstGeom prst="rect">
                  <a:avLst/>
                </a:prstGeom>
              </p:spPr>
            </p:pic>
            <p:pic>
              <p:nvPicPr>
                <p:cNvPr id="519" name="Picture 518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391461" y="3505201"/>
                  <a:ext cx="186944" cy="304800"/>
                </a:xfrm>
                <a:prstGeom prst="rect">
                  <a:avLst/>
                </a:prstGeom>
              </p:spPr>
            </p:pic>
            <p:pic>
              <p:nvPicPr>
                <p:cNvPr id="520" name="Picture 519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562090" y="3505201"/>
                  <a:ext cx="186944" cy="304800"/>
                </a:xfrm>
                <a:prstGeom prst="rect">
                  <a:avLst/>
                </a:prstGeom>
              </p:spPr>
            </p:pic>
            <p:pic>
              <p:nvPicPr>
                <p:cNvPr id="521" name="Picture 520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730805" y="3505201"/>
                  <a:ext cx="186944" cy="304800"/>
                </a:xfrm>
                <a:prstGeom prst="rect">
                  <a:avLst/>
                </a:prstGeom>
              </p:spPr>
            </p:pic>
            <p:pic>
              <p:nvPicPr>
                <p:cNvPr id="522" name="Picture 521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12962" y="3505201"/>
                  <a:ext cx="186944" cy="304800"/>
                </a:xfrm>
                <a:prstGeom prst="rect">
                  <a:avLst/>
                </a:prstGeom>
              </p:spPr>
            </p:pic>
            <p:pic>
              <p:nvPicPr>
                <p:cNvPr id="523" name="Picture 522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81677" y="3505201"/>
                  <a:ext cx="186944" cy="304800"/>
                </a:xfrm>
                <a:prstGeom prst="rect">
                  <a:avLst/>
                </a:prstGeom>
              </p:spPr>
            </p:pic>
          </p:grpSp>
        </p:grpSp>
      </p:grpSp>
      <p:grpSp>
        <p:nvGrpSpPr>
          <p:cNvPr id="30" name="Group 29"/>
          <p:cNvGrpSpPr/>
          <p:nvPr/>
        </p:nvGrpSpPr>
        <p:grpSpPr>
          <a:xfrm>
            <a:off x="3308150" y="4077416"/>
            <a:ext cx="1410393" cy="296475"/>
            <a:chOff x="3308150" y="4077416"/>
            <a:chExt cx="1410393" cy="296475"/>
          </a:xfrm>
        </p:grpSpPr>
        <p:pic>
          <p:nvPicPr>
            <p:cNvPr id="602" name="Picture 60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8150" y="4083015"/>
              <a:ext cx="168402" cy="290876"/>
            </a:xfrm>
            <a:prstGeom prst="rect">
              <a:avLst/>
            </a:prstGeom>
          </p:spPr>
        </p:pic>
        <p:pic>
          <p:nvPicPr>
            <p:cNvPr id="603" name="Picture 60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64358" y="4083015"/>
              <a:ext cx="168402" cy="290876"/>
            </a:xfrm>
            <a:prstGeom prst="rect">
              <a:avLst/>
            </a:prstGeom>
          </p:spPr>
        </p:pic>
        <p:pic>
          <p:nvPicPr>
            <p:cNvPr id="604" name="Picture 60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7400" y="4083015"/>
              <a:ext cx="168402" cy="290876"/>
            </a:xfrm>
            <a:prstGeom prst="rect">
              <a:avLst/>
            </a:prstGeom>
          </p:spPr>
        </p:pic>
        <p:pic>
          <p:nvPicPr>
            <p:cNvPr id="605" name="Picture 60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3608" y="4083015"/>
              <a:ext cx="168402" cy="290876"/>
            </a:xfrm>
            <a:prstGeom prst="rect">
              <a:avLst/>
            </a:prstGeom>
          </p:spPr>
        </p:pic>
        <p:pic>
          <p:nvPicPr>
            <p:cNvPr id="606" name="Picture 60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8391" y="4079797"/>
              <a:ext cx="168402" cy="290876"/>
            </a:xfrm>
            <a:prstGeom prst="rect">
              <a:avLst/>
            </a:prstGeom>
          </p:spPr>
        </p:pic>
        <p:pic>
          <p:nvPicPr>
            <p:cNvPr id="607" name="Picture 60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4683" y="4077416"/>
              <a:ext cx="168402" cy="290876"/>
            </a:xfrm>
            <a:prstGeom prst="rect">
              <a:avLst/>
            </a:prstGeom>
          </p:spPr>
        </p:pic>
        <p:pic>
          <p:nvPicPr>
            <p:cNvPr id="608" name="Picture 60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0891" y="4077416"/>
              <a:ext cx="168402" cy="290876"/>
            </a:xfrm>
            <a:prstGeom prst="rect">
              <a:avLst/>
            </a:prstGeom>
          </p:spPr>
        </p:pic>
        <p:pic>
          <p:nvPicPr>
            <p:cNvPr id="609" name="Picture 60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93933" y="4077416"/>
              <a:ext cx="168402" cy="290876"/>
            </a:xfrm>
            <a:prstGeom prst="rect">
              <a:avLst/>
            </a:prstGeom>
          </p:spPr>
        </p:pic>
        <p:pic>
          <p:nvPicPr>
            <p:cNvPr id="610" name="Picture 60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50141" y="4077416"/>
              <a:ext cx="168402" cy="290876"/>
            </a:xfrm>
            <a:prstGeom prst="rect">
              <a:avLst/>
            </a:prstGeom>
          </p:spPr>
        </p:pic>
      </p:grpSp>
      <p:grpSp>
        <p:nvGrpSpPr>
          <p:cNvPr id="29" name="Group 28"/>
          <p:cNvGrpSpPr/>
          <p:nvPr/>
        </p:nvGrpSpPr>
        <p:grpSpPr>
          <a:xfrm>
            <a:off x="8246339" y="3713507"/>
            <a:ext cx="1829152" cy="301270"/>
            <a:chOff x="8246339" y="3713507"/>
            <a:chExt cx="1829152" cy="301270"/>
          </a:xfrm>
        </p:grpSpPr>
        <p:pic>
          <p:nvPicPr>
            <p:cNvPr id="262" name="Picture 26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38595" y="3722324"/>
              <a:ext cx="168402" cy="290876"/>
            </a:xfrm>
            <a:prstGeom prst="rect">
              <a:avLst/>
            </a:prstGeom>
          </p:spPr>
        </p:pic>
        <p:pic>
          <p:nvPicPr>
            <p:cNvPr id="263" name="Picture 26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12733" y="3722324"/>
              <a:ext cx="168402" cy="290876"/>
            </a:xfrm>
            <a:prstGeom prst="rect">
              <a:avLst/>
            </a:prstGeom>
          </p:spPr>
        </p:pic>
        <p:pic>
          <p:nvPicPr>
            <p:cNvPr id="264" name="Picture 26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92670" y="3722324"/>
              <a:ext cx="168402" cy="290876"/>
            </a:xfrm>
            <a:prstGeom prst="rect">
              <a:avLst/>
            </a:prstGeom>
          </p:spPr>
        </p:pic>
        <p:pic>
          <p:nvPicPr>
            <p:cNvPr id="265" name="Picture 26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66808" y="3722324"/>
              <a:ext cx="168402" cy="290876"/>
            </a:xfrm>
            <a:prstGeom prst="rect">
              <a:avLst/>
            </a:prstGeom>
          </p:spPr>
        </p:pic>
        <p:pic>
          <p:nvPicPr>
            <p:cNvPr id="266" name="Picture 26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30556" y="3719106"/>
              <a:ext cx="168402" cy="290876"/>
            </a:xfrm>
            <a:prstGeom prst="rect">
              <a:avLst/>
            </a:prstGeom>
          </p:spPr>
        </p:pic>
        <p:pic>
          <p:nvPicPr>
            <p:cNvPr id="257" name="Picture 25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86848" y="3716725"/>
              <a:ext cx="168402" cy="290876"/>
            </a:xfrm>
            <a:prstGeom prst="rect">
              <a:avLst/>
            </a:prstGeom>
          </p:spPr>
        </p:pic>
        <p:pic>
          <p:nvPicPr>
            <p:cNvPr id="258" name="Picture 25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43056" y="3716725"/>
              <a:ext cx="168402" cy="290876"/>
            </a:xfrm>
            <a:prstGeom prst="rect">
              <a:avLst/>
            </a:prstGeom>
          </p:spPr>
        </p:pic>
        <p:pic>
          <p:nvPicPr>
            <p:cNvPr id="259" name="Picture 25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96098" y="3716725"/>
              <a:ext cx="168402" cy="290876"/>
            </a:xfrm>
            <a:prstGeom prst="rect">
              <a:avLst/>
            </a:prstGeom>
          </p:spPr>
        </p:pic>
        <p:pic>
          <p:nvPicPr>
            <p:cNvPr id="260" name="Picture 25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2306" y="3716725"/>
              <a:ext cx="168402" cy="290876"/>
            </a:xfrm>
            <a:prstGeom prst="rect">
              <a:avLst/>
            </a:prstGeom>
          </p:spPr>
        </p:pic>
        <p:pic>
          <p:nvPicPr>
            <p:cNvPr id="261" name="Picture 26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7089" y="3713507"/>
              <a:ext cx="168402" cy="290876"/>
            </a:xfrm>
            <a:prstGeom prst="rect">
              <a:avLst/>
            </a:prstGeom>
          </p:spPr>
        </p:pic>
        <p:pic>
          <p:nvPicPr>
            <p:cNvPr id="372" name="Picture 37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46339" y="3723901"/>
              <a:ext cx="168402" cy="290876"/>
            </a:xfrm>
            <a:prstGeom prst="rect">
              <a:avLst/>
            </a:prstGeom>
          </p:spPr>
        </p:pic>
      </p:grpSp>
      <p:grpSp>
        <p:nvGrpSpPr>
          <p:cNvPr id="33" name="Group 32"/>
          <p:cNvGrpSpPr/>
          <p:nvPr/>
        </p:nvGrpSpPr>
        <p:grpSpPr>
          <a:xfrm>
            <a:off x="3276116" y="4853244"/>
            <a:ext cx="6786486" cy="630705"/>
            <a:chOff x="3276116" y="4853244"/>
            <a:chExt cx="6786486" cy="630705"/>
          </a:xfrm>
        </p:grpSpPr>
        <p:grpSp>
          <p:nvGrpSpPr>
            <p:cNvPr id="102" name="Group 101"/>
            <p:cNvGrpSpPr/>
            <p:nvPr/>
          </p:nvGrpSpPr>
          <p:grpSpPr>
            <a:xfrm>
              <a:off x="3276116" y="5179149"/>
              <a:ext cx="1704787" cy="304800"/>
              <a:chOff x="1212962" y="3505201"/>
              <a:chExt cx="1704787" cy="304800"/>
            </a:xfrm>
          </p:grpSpPr>
          <p:pic>
            <p:nvPicPr>
              <p:cNvPr id="114" name="Picture 11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43152" y="3505201"/>
                <a:ext cx="186944" cy="304800"/>
              </a:xfrm>
              <a:prstGeom prst="rect">
                <a:avLst/>
              </a:prstGeom>
            </p:spPr>
          </p:pic>
          <p:pic>
            <p:nvPicPr>
              <p:cNvPr id="115" name="Picture 11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11867" y="3505201"/>
                <a:ext cx="186944" cy="304800"/>
              </a:xfrm>
              <a:prstGeom prst="rect">
                <a:avLst/>
              </a:prstGeom>
            </p:spPr>
          </p:pic>
          <p:pic>
            <p:nvPicPr>
              <p:cNvPr id="116" name="Picture 11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82496" y="3505201"/>
                <a:ext cx="186944" cy="304800"/>
              </a:xfrm>
              <a:prstGeom prst="rect">
                <a:avLst/>
              </a:prstGeom>
            </p:spPr>
          </p:pic>
          <p:pic>
            <p:nvPicPr>
              <p:cNvPr id="117" name="Picture 116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51211" y="3505201"/>
                <a:ext cx="186944" cy="304800"/>
              </a:xfrm>
              <a:prstGeom prst="rect">
                <a:avLst/>
              </a:prstGeom>
            </p:spPr>
          </p:pic>
          <p:pic>
            <p:nvPicPr>
              <p:cNvPr id="118" name="Picture 11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22746" y="3505201"/>
                <a:ext cx="186944" cy="304800"/>
              </a:xfrm>
              <a:prstGeom prst="rect">
                <a:avLst/>
              </a:prstGeom>
            </p:spPr>
          </p:pic>
          <p:pic>
            <p:nvPicPr>
              <p:cNvPr id="119" name="Picture 118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91461" y="3505201"/>
                <a:ext cx="186944" cy="304800"/>
              </a:xfrm>
              <a:prstGeom prst="rect">
                <a:avLst/>
              </a:prstGeom>
            </p:spPr>
          </p:pic>
          <p:pic>
            <p:nvPicPr>
              <p:cNvPr id="120" name="Picture 119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62090" y="3505201"/>
                <a:ext cx="186944" cy="304800"/>
              </a:xfrm>
              <a:prstGeom prst="rect">
                <a:avLst/>
              </a:prstGeom>
            </p:spPr>
          </p:pic>
          <p:pic>
            <p:nvPicPr>
              <p:cNvPr id="121" name="Picture 120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30805" y="3505201"/>
                <a:ext cx="186944" cy="304800"/>
              </a:xfrm>
              <a:prstGeom prst="rect">
                <a:avLst/>
              </a:prstGeom>
            </p:spPr>
          </p:pic>
          <p:pic>
            <p:nvPicPr>
              <p:cNvPr id="122" name="Picture 12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12962" y="3505201"/>
                <a:ext cx="186944" cy="304800"/>
              </a:xfrm>
              <a:prstGeom prst="rect">
                <a:avLst/>
              </a:prstGeom>
            </p:spPr>
          </p:pic>
          <p:pic>
            <p:nvPicPr>
              <p:cNvPr id="123" name="Picture 12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81677" y="3505201"/>
                <a:ext cx="186944" cy="304800"/>
              </a:xfrm>
              <a:prstGeom prst="rect">
                <a:avLst/>
              </a:prstGeom>
            </p:spPr>
          </p:pic>
        </p:grpSp>
        <p:grpSp>
          <p:nvGrpSpPr>
            <p:cNvPr id="103" name="Group 102"/>
            <p:cNvGrpSpPr/>
            <p:nvPr/>
          </p:nvGrpSpPr>
          <p:grpSpPr>
            <a:xfrm>
              <a:off x="4968396" y="5179149"/>
              <a:ext cx="1704787" cy="304800"/>
              <a:chOff x="1212962" y="3505201"/>
              <a:chExt cx="1704787" cy="304800"/>
            </a:xfrm>
          </p:grpSpPr>
          <p:pic>
            <p:nvPicPr>
              <p:cNvPr id="104" name="Picture 10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43152" y="3505201"/>
                <a:ext cx="186944" cy="304800"/>
              </a:xfrm>
              <a:prstGeom prst="rect">
                <a:avLst/>
              </a:prstGeom>
            </p:spPr>
          </p:pic>
          <p:pic>
            <p:nvPicPr>
              <p:cNvPr id="105" name="Picture 10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11867" y="3505201"/>
                <a:ext cx="186944" cy="304800"/>
              </a:xfrm>
              <a:prstGeom prst="rect">
                <a:avLst/>
              </a:prstGeom>
            </p:spPr>
          </p:pic>
          <p:pic>
            <p:nvPicPr>
              <p:cNvPr id="106" name="Picture 10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82496" y="3505201"/>
                <a:ext cx="186944" cy="304800"/>
              </a:xfrm>
              <a:prstGeom prst="rect">
                <a:avLst/>
              </a:prstGeom>
            </p:spPr>
          </p:pic>
          <p:pic>
            <p:nvPicPr>
              <p:cNvPr id="107" name="Picture 106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51211" y="3505201"/>
                <a:ext cx="186944" cy="304800"/>
              </a:xfrm>
              <a:prstGeom prst="rect">
                <a:avLst/>
              </a:prstGeom>
            </p:spPr>
          </p:pic>
          <p:pic>
            <p:nvPicPr>
              <p:cNvPr id="108" name="Picture 10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22746" y="3505201"/>
                <a:ext cx="186944" cy="304800"/>
              </a:xfrm>
              <a:prstGeom prst="rect">
                <a:avLst/>
              </a:prstGeom>
            </p:spPr>
          </p:pic>
          <p:pic>
            <p:nvPicPr>
              <p:cNvPr id="109" name="Picture 108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91461" y="3505201"/>
                <a:ext cx="186944" cy="304800"/>
              </a:xfrm>
              <a:prstGeom prst="rect">
                <a:avLst/>
              </a:prstGeom>
            </p:spPr>
          </p:pic>
          <p:pic>
            <p:nvPicPr>
              <p:cNvPr id="110" name="Picture 109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62090" y="3505201"/>
                <a:ext cx="186944" cy="304800"/>
              </a:xfrm>
              <a:prstGeom prst="rect">
                <a:avLst/>
              </a:prstGeom>
            </p:spPr>
          </p:pic>
          <p:pic>
            <p:nvPicPr>
              <p:cNvPr id="111" name="Picture 110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30805" y="3505201"/>
                <a:ext cx="186944" cy="304800"/>
              </a:xfrm>
              <a:prstGeom prst="rect">
                <a:avLst/>
              </a:prstGeom>
            </p:spPr>
          </p:pic>
          <p:pic>
            <p:nvPicPr>
              <p:cNvPr id="112" name="Picture 11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12962" y="3505201"/>
                <a:ext cx="186944" cy="304800"/>
              </a:xfrm>
              <a:prstGeom prst="rect">
                <a:avLst/>
              </a:prstGeom>
            </p:spPr>
          </p:pic>
          <p:pic>
            <p:nvPicPr>
              <p:cNvPr id="113" name="Picture 11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81677" y="3505201"/>
                <a:ext cx="186944" cy="304800"/>
              </a:xfrm>
              <a:prstGeom prst="rect">
                <a:avLst/>
              </a:prstGeom>
            </p:spPr>
          </p:pic>
        </p:grpSp>
        <p:grpSp>
          <p:nvGrpSpPr>
            <p:cNvPr id="9" name="Group 8"/>
            <p:cNvGrpSpPr/>
            <p:nvPr/>
          </p:nvGrpSpPr>
          <p:grpSpPr>
            <a:xfrm>
              <a:off x="3297971" y="4862769"/>
              <a:ext cx="3389357" cy="304800"/>
              <a:chOff x="462452" y="1447800"/>
              <a:chExt cx="3389357" cy="304800"/>
            </a:xfrm>
          </p:grpSpPr>
          <p:grpSp>
            <p:nvGrpSpPr>
              <p:cNvPr id="80" name="Group 79"/>
              <p:cNvGrpSpPr/>
              <p:nvPr/>
            </p:nvGrpSpPr>
            <p:grpSpPr>
              <a:xfrm>
                <a:off x="462452" y="1447800"/>
                <a:ext cx="1704787" cy="304800"/>
                <a:chOff x="1212962" y="3505201"/>
                <a:chExt cx="1704787" cy="304800"/>
              </a:xfrm>
            </p:grpSpPr>
            <p:pic>
              <p:nvPicPr>
                <p:cNvPr id="92" name="Picture 91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43152" y="3505201"/>
                  <a:ext cx="186944" cy="304800"/>
                </a:xfrm>
                <a:prstGeom prst="rect">
                  <a:avLst/>
                </a:prstGeom>
              </p:spPr>
            </p:pic>
            <p:pic>
              <p:nvPicPr>
                <p:cNvPr id="93" name="Picture 92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11867" y="3505201"/>
                  <a:ext cx="186944" cy="304800"/>
                </a:xfrm>
                <a:prstGeom prst="rect">
                  <a:avLst/>
                </a:prstGeom>
              </p:spPr>
            </p:pic>
            <p:pic>
              <p:nvPicPr>
                <p:cNvPr id="94" name="Picture 93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882496" y="3505201"/>
                  <a:ext cx="186944" cy="304800"/>
                </a:xfrm>
                <a:prstGeom prst="rect">
                  <a:avLst/>
                </a:prstGeom>
              </p:spPr>
            </p:pic>
            <p:pic>
              <p:nvPicPr>
                <p:cNvPr id="95" name="Picture 94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051211" y="3505201"/>
                  <a:ext cx="186944" cy="304800"/>
                </a:xfrm>
                <a:prstGeom prst="rect">
                  <a:avLst/>
                </a:prstGeom>
              </p:spPr>
            </p:pic>
            <p:pic>
              <p:nvPicPr>
                <p:cNvPr id="96" name="Picture 95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222746" y="3505201"/>
                  <a:ext cx="186944" cy="304800"/>
                </a:xfrm>
                <a:prstGeom prst="rect">
                  <a:avLst/>
                </a:prstGeom>
              </p:spPr>
            </p:pic>
            <p:pic>
              <p:nvPicPr>
                <p:cNvPr id="97" name="Picture 96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391461" y="3505201"/>
                  <a:ext cx="186944" cy="304800"/>
                </a:xfrm>
                <a:prstGeom prst="rect">
                  <a:avLst/>
                </a:prstGeom>
              </p:spPr>
            </p:pic>
            <p:pic>
              <p:nvPicPr>
                <p:cNvPr id="98" name="Picture 97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562090" y="3505201"/>
                  <a:ext cx="186944" cy="304800"/>
                </a:xfrm>
                <a:prstGeom prst="rect">
                  <a:avLst/>
                </a:prstGeom>
              </p:spPr>
            </p:pic>
            <p:pic>
              <p:nvPicPr>
                <p:cNvPr id="99" name="Picture 98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730805" y="3505201"/>
                  <a:ext cx="186944" cy="304800"/>
                </a:xfrm>
                <a:prstGeom prst="rect">
                  <a:avLst/>
                </a:prstGeom>
              </p:spPr>
            </p:pic>
            <p:pic>
              <p:nvPicPr>
                <p:cNvPr id="100" name="Picture 99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12962" y="3505201"/>
                  <a:ext cx="186944" cy="304800"/>
                </a:xfrm>
                <a:prstGeom prst="rect">
                  <a:avLst/>
                </a:prstGeom>
              </p:spPr>
            </p:pic>
            <p:pic>
              <p:nvPicPr>
                <p:cNvPr id="101" name="Picture 100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81677" y="3505201"/>
                  <a:ext cx="186944" cy="304800"/>
                </a:xfrm>
                <a:prstGeom prst="rect">
                  <a:avLst/>
                </a:prstGeom>
              </p:spPr>
            </p:pic>
          </p:grpSp>
          <p:grpSp>
            <p:nvGrpSpPr>
              <p:cNvPr id="81" name="Group 80"/>
              <p:cNvGrpSpPr/>
              <p:nvPr/>
            </p:nvGrpSpPr>
            <p:grpSpPr>
              <a:xfrm>
                <a:off x="2147022" y="1447800"/>
                <a:ext cx="1704787" cy="304800"/>
                <a:chOff x="1212962" y="3505201"/>
                <a:chExt cx="1704787" cy="304800"/>
              </a:xfrm>
            </p:grpSpPr>
            <p:pic>
              <p:nvPicPr>
                <p:cNvPr id="82" name="Picture 81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43152" y="3505201"/>
                  <a:ext cx="186944" cy="304800"/>
                </a:xfrm>
                <a:prstGeom prst="rect">
                  <a:avLst/>
                </a:prstGeom>
              </p:spPr>
            </p:pic>
            <p:pic>
              <p:nvPicPr>
                <p:cNvPr id="83" name="Picture 82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11867" y="3505201"/>
                  <a:ext cx="186944" cy="304800"/>
                </a:xfrm>
                <a:prstGeom prst="rect">
                  <a:avLst/>
                </a:prstGeom>
              </p:spPr>
            </p:pic>
            <p:pic>
              <p:nvPicPr>
                <p:cNvPr id="84" name="Picture 83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882496" y="3505201"/>
                  <a:ext cx="186944" cy="304800"/>
                </a:xfrm>
                <a:prstGeom prst="rect">
                  <a:avLst/>
                </a:prstGeom>
              </p:spPr>
            </p:pic>
            <p:pic>
              <p:nvPicPr>
                <p:cNvPr id="85" name="Picture 84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051211" y="3505201"/>
                  <a:ext cx="186944" cy="304800"/>
                </a:xfrm>
                <a:prstGeom prst="rect">
                  <a:avLst/>
                </a:prstGeom>
              </p:spPr>
            </p:pic>
            <p:pic>
              <p:nvPicPr>
                <p:cNvPr id="86" name="Picture 85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222746" y="3505201"/>
                  <a:ext cx="186944" cy="304800"/>
                </a:xfrm>
                <a:prstGeom prst="rect">
                  <a:avLst/>
                </a:prstGeom>
              </p:spPr>
            </p:pic>
            <p:pic>
              <p:nvPicPr>
                <p:cNvPr id="87" name="Picture 86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391461" y="3505201"/>
                  <a:ext cx="186944" cy="304800"/>
                </a:xfrm>
                <a:prstGeom prst="rect">
                  <a:avLst/>
                </a:prstGeom>
              </p:spPr>
            </p:pic>
            <p:pic>
              <p:nvPicPr>
                <p:cNvPr id="88" name="Picture 87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562090" y="3505201"/>
                  <a:ext cx="186944" cy="304800"/>
                </a:xfrm>
                <a:prstGeom prst="rect">
                  <a:avLst/>
                </a:prstGeom>
              </p:spPr>
            </p:pic>
            <p:pic>
              <p:nvPicPr>
                <p:cNvPr id="89" name="Picture 88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730805" y="3505201"/>
                  <a:ext cx="186944" cy="304800"/>
                </a:xfrm>
                <a:prstGeom prst="rect">
                  <a:avLst/>
                </a:prstGeom>
              </p:spPr>
            </p:pic>
            <p:pic>
              <p:nvPicPr>
                <p:cNvPr id="90" name="Picture 89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12962" y="3505201"/>
                  <a:ext cx="186944" cy="304800"/>
                </a:xfrm>
                <a:prstGeom prst="rect">
                  <a:avLst/>
                </a:prstGeom>
              </p:spPr>
            </p:pic>
            <p:pic>
              <p:nvPicPr>
                <p:cNvPr id="91" name="Picture 90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81677" y="3505201"/>
                  <a:ext cx="186944" cy="304800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1" name="Group 10"/>
            <p:cNvGrpSpPr/>
            <p:nvPr/>
          </p:nvGrpSpPr>
          <p:grpSpPr>
            <a:xfrm>
              <a:off x="6673245" y="4853244"/>
              <a:ext cx="3389357" cy="304800"/>
              <a:chOff x="576618" y="2133600"/>
              <a:chExt cx="3389357" cy="304800"/>
            </a:xfrm>
          </p:grpSpPr>
          <p:grpSp>
            <p:nvGrpSpPr>
              <p:cNvPr id="36" name="Group 35"/>
              <p:cNvGrpSpPr/>
              <p:nvPr/>
            </p:nvGrpSpPr>
            <p:grpSpPr>
              <a:xfrm>
                <a:off x="576618" y="2133600"/>
                <a:ext cx="1704787" cy="304800"/>
                <a:chOff x="1212962" y="3505201"/>
                <a:chExt cx="1704787" cy="304800"/>
              </a:xfrm>
            </p:grpSpPr>
            <p:pic>
              <p:nvPicPr>
                <p:cNvPr id="48" name="Picture 47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43152" y="3505201"/>
                  <a:ext cx="186944" cy="304800"/>
                </a:xfrm>
                <a:prstGeom prst="rect">
                  <a:avLst/>
                </a:prstGeom>
              </p:spPr>
            </p:pic>
            <p:pic>
              <p:nvPicPr>
                <p:cNvPr id="49" name="Picture 48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11867" y="3505201"/>
                  <a:ext cx="186944" cy="304800"/>
                </a:xfrm>
                <a:prstGeom prst="rect">
                  <a:avLst/>
                </a:prstGeom>
              </p:spPr>
            </p:pic>
            <p:pic>
              <p:nvPicPr>
                <p:cNvPr id="50" name="Picture 49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882496" y="3505201"/>
                  <a:ext cx="186944" cy="304800"/>
                </a:xfrm>
                <a:prstGeom prst="rect">
                  <a:avLst/>
                </a:prstGeom>
              </p:spPr>
            </p:pic>
            <p:pic>
              <p:nvPicPr>
                <p:cNvPr id="51" name="Picture 50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051211" y="3505201"/>
                  <a:ext cx="186944" cy="304800"/>
                </a:xfrm>
                <a:prstGeom prst="rect">
                  <a:avLst/>
                </a:prstGeom>
              </p:spPr>
            </p:pic>
            <p:pic>
              <p:nvPicPr>
                <p:cNvPr id="52" name="Picture 51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222746" y="3505201"/>
                  <a:ext cx="186944" cy="304800"/>
                </a:xfrm>
                <a:prstGeom prst="rect">
                  <a:avLst/>
                </a:prstGeom>
              </p:spPr>
            </p:pic>
            <p:pic>
              <p:nvPicPr>
                <p:cNvPr id="53" name="Picture 52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391461" y="3505201"/>
                  <a:ext cx="186944" cy="304800"/>
                </a:xfrm>
                <a:prstGeom prst="rect">
                  <a:avLst/>
                </a:prstGeom>
              </p:spPr>
            </p:pic>
            <p:pic>
              <p:nvPicPr>
                <p:cNvPr id="54" name="Picture 53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562090" y="3505201"/>
                  <a:ext cx="186944" cy="304800"/>
                </a:xfrm>
                <a:prstGeom prst="rect">
                  <a:avLst/>
                </a:prstGeom>
              </p:spPr>
            </p:pic>
            <p:pic>
              <p:nvPicPr>
                <p:cNvPr id="55" name="Picture 54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730805" y="3505201"/>
                  <a:ext cx="186944" cy="304800"/>
                </a:xfrm>
                <a:prstGeom prst="rect">
                  <a:avLst/>
                </a:prstGeom>
              </p:spPr>
            </p:pic>
            <p:pic>
              <p:nvPicPr>
                <p:cNvPr id="56" name="Picture 55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12962" y="3505201"/>
                  <a:ext cx="186944" cy="304800"/>
                </a:xfrm>
                <a:prstGeom prst="rect">
                  <a:avLst/>
                </a:prstGeom>
              </p:spPr>
            </p:pic>
            <p:pic>
              <p:nvPicPr>
                <p:cNvPr id="57" name="Picture 56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81677" y="3505201"/>
                  <a:ext cx="186944" cy="304800"/>
                </a:xfrm>
                <a:prstGeom prst="rect">
                  <a:avLst/>
                </a:prstGeom>
              </p:spPr>
            </p:pic>
          </p:grpSp>
          <p:grpSp>
            <p:nvGrpSpPr>
              <p:cNvPr id="37" name="Group 36"/>
              <p:cNvGrpSpPr/>
              <p:nvPr/>
            </p:nvGrpSpPr>
            <p:grpSpPr>
              <a:xfrm>
                <a:off x="2261188" y="2133600"/>
                <a:ext cx="1704787" cy="304800"/>
                <a:chOff x="1212962" y="3505201"/>
                <a:chExt cx="1704787" cy="304800"/>
              </a:xfrm>
            </p:grpSpPr>
            <p:pic>
              <p:nvPicPr>
                <p:cNvPr id="38" name="Picture 37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43152" y="3505201"/>
                  <a:ext cx="186944" cy="304800"/>
                </a:xfrm>
                <a:prstGeom prst="rect">
                  <a:avLst/>
                </a:prstGeom>
              </p:spPr>
            </p:pic>
            <p:pic>
              <p:nvPicPr>
                <p:cNvPr id="39" name="Picture 38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11867" y="3505201"/>
                  <a:ext cx="186944" cy="304800"/>
                </a:xfrm>
                <a:prstGeom prst="rect">
                  <a:avLst/>
                </a:prstGeom>
              </p:spPr>
            </p:pic>
            <p:pic>
              <p:nvPicPr>
                <p:cNvPr id="40" name="Picture 39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882496" y="3505201"/>
                  <a:ext cx="186944" cy="304800"/>
                </a:xfrm>
                <a:prstGeom prst="rect">
                  <a:avLst/>
                </a:prstGeom>
              </p:spPr>
            </p:pic>
            <p:pic>
              <p:nvPicPr>
                <p:cNvPr id="41" name="Picture 40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051211" y="3505201"/>
                  <a:ext cx="186944" cy="304800"/>
                </a:xfrm>
                <a:prstGeom prst="rect">
                  <a:avLst/>
                </a:prstGeom>
              </p:spPr>
            </p:pic>
            <p:pic>
              <p:nvPicPr>
                <p:cNvPr id="42" name="Picture 41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222746" y="3505201"/>
                  <a:ext cx="186944" cy="304800"/>
                </a:xfrm>
                <a:prstGeom prst="rect">
                  <a:avLst/>
                </a:prstGeom>
              </p:spPr>
            </p:pic>
            <p:pic>
              <p:nvPicPr>
                <p:cNvPr id="43" name="Picture 42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391461" y="3505201"/>
                  <a:ext cx="186944" cy="304800"/>
                </a:xfrm>
                <a:prstGeom prst="rect">
                  <a:avLst/>
                </a:prstGeom>
              </p:spPr>
            </p:pic>
            <p:pic>
              <p:nvPicPr>
                <p:cNvPr id="44" name="Picture 43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562090" y="3505201"/>
                  <a:ext cx="186944" cy="304800"/>
                </a:xfrm>
                <a:prstGeom prst="rect">
                  <a:avLst/>
                </a:prstGeom>
              </p:spPr>
            </p:pic>
            <p:pic>
              <p:nvPicPr>
                <p:cNvPr id="45" name="Picture 44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730805" y="3505201"/>
                  <a:ext cx="186944" cy="304800"/>
                </a:xfrm>
                <a:prstGeom prst="rect">
                  <a:avLst/>
                </a:prstGeom>
              </p:spPr>
            </p:pic>
            <p:pic>
              <p:nvPicPr>
                <p:cNvPr id="46" name="Picture 45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12962" y="3505201"/>
                  <a:ext cx="186944" cy="304800"/>
                </a:xfrm>
                <a:prstGeom prst="rect">
                  <a:avLst/>
                </a:prstGeom>
              </p:spPr>
            </p:pic>
            <p:pic>
              <p:nvPicPr>
                <p:cNvPr id="47" name="Picture 46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81677" y="3505201"/>
                  <a:ext cx="186944" cy="304800"/>
                </a:xfrm>
                <a:prstGeom prst="rect">
                  <a:avLst/>
                </a:prstGeom>
              </p:spPr>
            </p:pic>
          </p:grpSp>
        </p:grpSp>
        <p:pic>
          <p:nvPicPr>
            <p:cNvPr id="472" name="Picture 47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8520" y="5162547"/>
              <a:ext cx="186944" cy="304800"/>
            </a:xfrm>
            <a:prstGeom prst="rect">
              <a:avLst/>
            </a:prstGeom>
          </p:spPr>
        </p:pic>
        <p:pic>
          <p:nvPicPr>
            <p:cNvPr id="480" name="Picture 47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93536" y="5171464"/>
              <a:ext cx="186944" cy="304800"/>
            </a:xfrm>
            <a:prstGeom prst="rect">
              <a:avLst/>
            </a:prstGeom>
          </p:spPr>
        </p:pic>
        <p:pic>
          <p:nvPicPr>
            <p:cNvPr id="377" name="Picture 37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0606" y="5173542"/>
              <a:ext cx="186944" cy="304800"/>
            </a:xfrm>
            <a:prstGeom prst="rect">
              <a:avLst/>
            </a:prstGeom>
          </p:spPr>
        </p:pic>
        <p:pic>
          <p:nvPicPr>
            <p:cNvPr id="378" name="Picture 37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9131" y="5173542"/>
              <a:ext cx="186944" cy="304800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6369006" y="5187532"/>
            <a:ext cx="997793" cy="295313"/>
            <a:chOff x="6397375" y="5733770"/>
            <a:chExt cx="997793" cy="295313"/>
          </a:xfrm>
        </p:grpSpPr>
        <p:sp>
          <p:nvSpPr>
            <p:cNvPr id="16" name="Rectangle 15"/>
            <p:cNvSpPr/>
            <p:nvPr/>
          </p:nvSpPr>
          <p:spPr>
            <a:xfrm>
              <a:off x="6878034" y="5735553"/>
              <a:ext cx="517134" cy="2787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27" name="Group 626"/>
            <p:cNvGrpSpPr/>
            <p:nvPr/>
          </p:nvGrpSpPr>
          <p:grpSpPr>
            <a:xfrm>
              <a:off x="6397375" y="5733770"/>
              <a:ext cx="971553" cy="295313"/>
              <a:chOff x="8374171" y="5982936"/>
              <a:chExt cx="971553" cy="295313"/>
            </a:xfrm>
          </p:grpSpPr>
          <p:sp>
            <p:nvSpPr>
              <p:cNvPr id="417" name="Rectangle 416"/>
              <p:cNvSpPr/>
              <p:nvPr/>
            </p:nvSpPr>
            <p:spPr>
              <a:xfrm>
                <a:off x="8374171" y="5992820"/>
                <a:ext cx="971553" cy="27991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24" name="Group 623"/>
              <p:cNvGrpSpPr/>
              <p:nvPr/>
            </p:nvGrpSpPr>
            <p:grpSpPr>
              <a:xfrm>
                <a:off x="8384686" y="5982936"/>
                <a:ext cx="961038" cy="295313"/>
                <a:chOff x="8384686" y="5982936"/>
                <a:chExt cx="961038" cy="295313"/>
              </a:xfrm>
            </p:grpSpPr>
            <p:grpSp>
              <p:nvGrpSpPr>
                <p:cNvPr id="432" name="Group 431"/>
                <p:cNvGrpSpPr/>
                <p:nvPr/>
              </p:nvGrpSpPr>
              <p:grpSpPr>
                <a:xfrm>
                  <a:off x="8384686" y="5982936"/>
                  <a:ext cx="793444" cy="294094"/>
                  <a:chOff x="6957079" y="6357775"/>
                  <a:chExt cx="793444" cy="294094"/>
                </a:xfrm>
              </p:grpSpPr>
              <p:sp>
                <p:nvSpPr>
                  <p:cNvPr id="433" name="Rectangle 432"/>
                  <p:cNvSpPr/>
                  <p:nvPr/>
                </p:nvSpPr>
                <p:spPr>
                  <a:xfrm>
                    <a:off x="6957079" y="6358038"/>
                    <a:ext cx="793383" cy="29035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434" name="Group 433"/>
                  <p:cNvGrpSpPr/>
                  <p:nvPr/>
                </p:nvGrpSpPr>
                <p:grpSpPr>
                  <a:xfrm>
                    <a:off x="6961881" y="6357775"/>
                    <a:ext cx="788642" cy="294094"/>
                    <a:chOff x="473775" y="3977214"/>
                    <a:chExt cx="788642" cy="294094"/>
                  </a:xfrm>
                </p:grpSpPr>
                <p:pic>
                  <p:nvPicPr>
                    <p:cNvPr id="435" name="Picture 434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473775" y="3980432"/>
                      <a:ext cx="168401" cy="290876"/>
                    </a:xfrm>
                    <a:prstGeom prst="rect">
                      <a:avLst/>
                    </a:prstGeom>
                    <a:ln>
                      <a:noFill/>
                    </a:ln>
                  </p:spPr>
                </p:pic>
                <p:pic>
                  <p:nvPicPr>
                    <p:cNvPr id="436" name="Picture 435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29983" y="3980432"/>
                      <a:ext cx="168401" cy="290876"/>
                    </a:xfrm>
                    <a:prstGeom prst="rect">
                      <a:avLst/>
                    </a:prstGeom>
                    <a:ln>
                      <a:noFill/>
                    </a:ln>
                  </p:spPr>
                </p:pic>
                <p:pic>
                  <p:nvPicPr>
                    <p:cNvPr id="437" name="Picture 436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783025" y="3980432"/>
                      <a:ext cx="168401" cy="290876"/>
                    </a:xfrm>
                    <a:prstGeom prst="rect">
                      <a:avLst/>
                    </a:prstGeom>
                    <a:ln>
                      <a:noFill/>
                    </a:ln>
                  </p:spPr>
                </p:pic>
                <p:pic>
                  <p:nvPicPr>
                    <p:cNvPr id="438" name="Picture 437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939233" y="3980432"/>
                      <a:ext cx="168401" cy="290876"/>
                    </a:xfrm>
                    <a:prstGeom prst="rect">
                      <a:avLst/>
                    </a:prstGeom>
                    <a:ln>
                      <a:noFill/>
                    </a:ln>
                  </p:spPr>
                </p:pic>
                <p:pic>
                  <p:nvPicPr>
                    <p:cNvPr id="439" name="Picture 438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094016" y="3977214"/>
                      <a:ext cx="168401" cy="290876"/>
                    </a:xfrm>
                    <a:prstGeom prst="rect">
                      <a:avLst/>
                    </a:prstGeom>
                    <a:ln>
                      <a:noFill/>
                    </a:ln>
                  </p:spPr>
                </p:pic>
              </p:grpSp>
            </p:grpSp>
            <p:pic>
              <p:nvPicPr>
                <p:cNvPr id="466" name="Picture 465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177323" y="5987373"/>
                  <a:ext cx="168401" cy="290876"/>
                </a:xfrm>
                <a:prstGeom prst="rect">
                  <a:avLst/>
                </a:prstGeom>
                <a:ln>
                  <a:noFill/>
                </a:ln>
              </p:spPr>
            </p:pic>
          </p:grpSp>
        </p:grpSp>
      </p:grpSp>
      <p:grpSp>
        <p:nvGrpSpPr>
          <p:cNvPr id="19" name="Group 18"/>
          <p:cNvGrpSpPr/>
          <p:nvPr/>
        </p:nvGrpSpPr>
        <p:grpSpPr>
          <a:xfrm>
            <a:off x="3354560" y="1878034"/>
            <a:ext cx="6808560" cy="638859"/>
            <a:chOff x="3313059" y="1841669"/>
            <a:chExt cx="6808560" cy="638859"/>
          </a:xfrm>
        </p:grpSpPr>
        <p:grpSp>
          <p:nvGrpSpPr>
            <p:cNvPr id="128" name="Group 127"/>
            <p:cNvGrpSpPr/>
            <p:nvPr/>
          </p:nvGrpSpPr>
          <p:grpSpPr>
            <a:xfrm>
              <a:off x="3313059" y="2164834"/>
              <a:ext cx="3397067" cy="304800"/>
              <a:chOff x="440597" y="1828800"/>
              <a:chExt cx="3397067" cy="304800"/>
            </a:xfrm>
          </p:grpSpPr>
          <p:grpSp>
            <p:nvGrpSpPr>
              <p:cNvPr id="198" name="Group 197"/>
              <p:cNvGrpSpPr/>
              <p:nvPr/>
            </p:nvGrpSpPr>
            <p:grpSpPr>
              <a:xfrm>
                <a:off x="440597" y="1828800"/>
                <a:ext cx="1704787" cy="304800"/>
                <a:chOff x="1212962" y="3505201"/>
                <a:chExt cx="1704787" cy="304800"/>
              </a:xfrm>
            </p:grpSpPr>
            <p:pic>
              <p:nvPicPr>
                <p:cNvPr id="210" name="Picture 209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43152" y="3505201"/>
                  <a:ext cx="186944" cy="304800"/>
                </a:xfrm>
                <a:prstGeom prst="rect">
                  <a:avLst/>
                </a:prstGeom>
              </p:spPr>
            </p:pic>
            <p:pic>
              <p:nvPicPr>
                <p:cNvPr id="211" name="Picture 210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11867" y="3505201"/>
                  <a:ext cx="186944" cy="304800"/>
                </a:xfrm>
                <a:prstGeom prst="rect">
                  <a:avLst/>
                </a:prstGeom>
              </p:spPr>
            </p:pic>
            <p:pic>
              <p:nvPicPr>
                <p:cNvPr id="212" name="Picture 211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882496" y="3505201"/>
                  <a:ext cx="186944" cy="304800"/>
                </a:xfrm>
                <a:prstGeom prst="rect">
                  <a:avLst/>
                </a:prstGeom>
              </p:spPr>
            </p:pic>
            <p:pic>
              <p:nvPicPr>
                <p:cNvPr id="213" name="Picture 212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051211" y="3505201"/>
                  <a:ext cx="186944" cy="304800"/>
                </a:xfrm>
                <a:prstGeom prst="rect">
                  <a:avLst/>
                </a:prstGeom>
              </p:spPr>
            </p:pic>
            <p:pic>
              <p:nvPicPr>
                <p:cNvPr id="214" name="Picture 213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222746" y="3505201"/>
                  <a:ext cx="186944" cy="304800"/>
                </a:xfrm>
                <a:prstGeom prst="rect">
                  <a:avLst/>
                </a:prstGeom>
              </p:spPr>
            </p:pic>
            <p:pic>
              <p:nvPicPr>
                <p:cNvPr id="215" name="Picture 214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391461" y="3505201"/>
                  <a:ext cx="186944" cy="304800"/>
                </a:xfrm>
                <a:prstGeom prst="rect">
                  <a:avLst/>
                </a:prstGeom>
              </p:spPr>
            </p:pic>
            <p:pic>
              <p:nvPicPr>
                <p:cNvPr id="216" name="Picture 215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562090" y="3505201"/>
                  <a:ext cx="186944" cy="304800"/>
                </a:xfrm>
                <a:prstGeom prst="rect">
                  <a:avLst/>
                </a:prstGeom>
              </p:spPr>
            </p:pic>
            <p:pic>
              <p:nvPicPr>
                <p:cNvPr id="217" name="Picture 216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730805" y="3505201"/>
                  <a:ext cx="186944" cy="304800"/>
                </a:xfrm>
                <a:prstGeom prst="rect">
                  <a:avLst/>
                </a:prstGeom>
              </p:spPr>
            </p:pic>
            <p:pic>
              <p:nvPicPr>
                <p:cNvPr id="218" name="Picture 217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12962" y="3505201"/>
                  <a:ext cx="186944" cy="304800"/>
                </a:xfrm>
                <a:prstGeom prst="rect">
                  <a:avLst/>
                </a:prstGeom>
              </p:spPr>
            </p:pic>
            <p:pic>
              <p:nvPicPr>
                <p:cNvPr id="219" name="Picture 218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81677" y="3505201"/>
                  <a:ext cx="186944" cy="304800"/>
                </a:xfrm>
                <a:prstGeom prst="rect">
                  <a:avLst/>
                </a:prstGeom>
              </p:spPr>
            </p:pic>
          </p:grpSp>
          <p:grpSp>
            <p:nvGrpSpPr>
              <p:cNvPr id="199" name="Group 198"/>
              <p:cNvGrpSpPr/>
              <p:nvPr/>
            </p:nvGrpSpPr>
            <p:grpSpPr>
              <a:xfrm>
                <a:off x="2132877" y="1828800"/>
                <a:ext cx="1704787" cy="304800"/>
                <a:chOff x="1212962" y="3505201"/>
                <a:chExt cx="1704787" cy="304800"/>
              </a:xfrm>
            </p:grpSpPr>
            <p:pic>
              <p:nvPicPr>
                <p:cNvPr id="200" name="Picture 199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43152" y="3505201"/>
                  <a:ext cx="186944" cy="304800"/>
                </a:xfrm>
                <a:prstGeom prst="rect">
                  <a:avLst/>
                </a:prstGeom>
              </p:spPr>
            </p:pic>
            <p:pic>
              <p:nvPicPr>
                <p:cNvPr id="201" name="Picture 200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11867" y="3505201"/>
                  <a:ext cx="186944" cy="304800"/>
                </a:xfrm>
                <a:prstGeom prst="rect">
                  <a:avLst/>
                </a:prstGeom>
              </p:spPr>
            </p:pic>
            <p:pic>
              <p:nvPicPr>
                <p:cNvPr id="202" name="Picture 201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882496" y="3505201"/>
                  <a:ext cx="186944" cy="304800"/>
                </a:xfrm>
                <a:prstGeom prst="rect">
                  <a:avLst/>
                </a:prstGeom>
              </p:spPr>
            </p:pic>
            <p:pic>
              <p:nvPicPr>
                <p:cNvPr id="203" name="Picture 202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051211" y="3505201"/>
                  <a:ext cx="186944" cy="304800"/>
                </a:xfrm>
                <a:prstGeom prst="rect">
                  <a:avLst/>
                </a:prstGeom>
              </p:spPr>
            </p:pic>
            <p:pic>
              <p:nvPicPr>
                <p:cNvPr id="204" name="Picture 203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222746" y="3505201"/>
                  <a:ext cx="186944" cy="304800"/>
                </a:xfrm>
                <a:prstGeom prst="rect">
                  <a:avLst/>
                </a:prstGeom>
              </p:spPr>
            </p:pic>
            <p:pic>
              <p:nvPicPr>
                <p:cNvPr id="205" name="Picture 204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391461" y="3505201"/>
                  <a:ext cx="186944" cy="304800"/>
                </a:xfrm>
                <a:prstGeom prst="rect">
                  <a:avLst/>
                </a:prstGeom>
              </p:spPr>
            </p:pic>
            <p:pic>
              <p:nvPicPr>
                <p:cNvPr id="206" name="Picture 205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562090" y="3505201"/>
                  <a:ext cx="186944" cy="304800"/>
                </a:xfrm>
                <a:prstGeom prst="rect">
                  <a:avLst/>
                </a:prstGeom>
              </p:spPr>
            </p:pic>
            <p:pic>
              <p:nvPicPr>
                <p:cNvPr id="207" name="Picture 206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730805" y="3505201"/>
                  <a:ext cx="186944" cy="304800"/>
                </a:xfrm>
                <a:prstGeom prst="rect">
                  <a:avLst/>
                </a:prstGeom>
              </p:spPr>
            </p:pic>
            <p:pic>
              <p:nvPicPr>
                <p:cNvPr id="208" name="Picture 207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12962" y="3505201"/>
                  <a:ext cx="186944" cy="304800"/>
                </a:xfrm>
                <a:prstGeom prst="rect">
                  <a:avLst/>
                </a:prstGeom>
              </p:spPr>
            </p:pic>
            <p:pic>
              <p:nvPicPr>
                <p:cNvPr id="209" name="Picture 208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81677" y="3505201"/>
                  <a:ext cx="186944" cy="304800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29" name="Group 128"/>
            <p:cNvGrpSpPr/>
            <p:nvPr/>
          </p:nvGrpSpPr>
          <p:grpSpPr>
            <a:xfrm>
              <a:off x="3334914" y="1841669"/>
              <a:ext cx="3389357" cy="304800"/>
              <a:chOff x="462452" y="1447800"/>
              <a:chExt cx="3389357" cy="304800"/>
            </a:xfrm>
          </p:grpSpPr>
          <p:grpSp>
            <p:nvGrpSpPr>
              <p:cNvPr id="176" name="Group 175"/>
              <p:cNvGrpSpPr/>
              <p:nvPr/>
            </p:nvGrpSpPr>
            <p:grpSpPr>
              <a:xfrm>
                <a:off x="462452" y="1447800"/>
                <a:ext cx="1704787" cy="304800"/>
                <a:chOff x="1212962" y="3505201"/>
                <a:chExt cx="1704787" cy="304800"/>
              </a:xfrm>
            </p:grpSpPr>
            <p:pic>
              <p:nvPicPr>
                <p:cNvPr id="188" name="Picture 187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43152" y="3505201"/>
                  <a:ext cx="186944" cy="304800"/>
                </a:xfrm>
                <a:prstGeom prst="rect">
                  <a:avLst/>
                </a:prstGeom>
              </p:spPr>
            </p:pic>
            <p:pic>
              <p:nvPicPr>
                <p:cNvPr id="189" name="Picture 188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11867" y="3505201"/>
                  <a:ext cx="186944" cy="304800"/>
                </a:xfrm>
                <a:prstGeom prst="rect">
                  <a:avLst/>
                </a:prstGeom>
              </p:spPr>
            </p:pic>
            <p:pic>
              <p:nvPicPr>
                <p:cNvPr id="190" name="Picture 189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882496" y="3505201"/>
                  <a:ext cx="186944" cy="304800"/>
                </a:xfrm>
                <a:prstGeom prst="rect">
                  <a:avLst/>
                </a:prstGeom>
              </p:spPr>
            </p:pic>
            <p:pic>
              <p:nvPicPr>
                <p:cNvPr id="191" name="Picture 190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051211" y="3505201"/>
                  <a:ext cx="186944" cy="304800"/>
                </a:xfrm>
                <a:prstGeom prst="rect">
                  <a:avLst/>
                </a:prstGeom>
              </p:spPr>
            </p:pic>
            <p:pic>
              <p:nvPicPr>
                <p:cNvPr id="192" name="Picture 191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222746" y="3505201"/>
                  <a:ext cx="186944" cy="304800"/>
                </a:xfrm>
                <a:prstGeom prst="rect">
                  <a:avLst/>
                </a:prstGeom>
              </p:spPr>
            </p:pic>
            <p:pic>
              <p:nvPicPr>
                <p:cNvPr id="193" name="Picture 192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391461" y="3505201"/>
                  <a:ext cx="186944" cy="304800"/>
                </a:xfrm>
                <a:prstGeom prst="rect">
                  <a:avLst/>
                </a:prstGeom>
              </p:spPr>
            </p:pic>
            <p:pic>
              <p:nvPicPr>
                <p:cNvPr id="194" name="Picture 193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562090" y="3505201"/>
                  <a:ext cx="186944" cy="304800"/>
                </a:xfrm>
                <a:prstGeom prst="rect">
                  <a:avLst/>
                </a:prstGeom>
              </p:spPr>
            </p:pic>
            <p:pic>
              <p:nvPicPr>
                <p:cNvPr id="195" name="Picture 194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730805" y="3505201"/>
                  <a:ext cx="186944" cy="304800"/>
                </a:xfrm>
                <a:prstGeom prst="rect">
                  <a:avLst/>
                </a:prstGeom>
              </p:spPr>
            </p:pic>
            <p:pic>
              <p:nvPicPr>
                <p:cNvPr id="196" name="Picture 195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12962" y="3505201"/>
                  <a:ext cx="186944" cy="304800"/>
                </a:xfrm>
                <a:prstGeom prst="rect">
                  <a:avLst/>
                </a:prstGeom>
              </p:spPr>
            </p:pic>
            <p:pic>
              <p:nvPicPr>
                <p:cNvPr id="197" name="Picture 196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81677" y="3505201"/>
                  <a:ext cx="186944" cy="304800"/>
                </a:xfrm>
                <a:prstGeom prst="rect">
                  <a:avLst/>
                </a:prstGeom>
              </p:spPr>
            </p:pic>
          </p:grpSp>
          <p:grpSp>
            <p:nvGrpSpPr>
              <p:cNvPr id="177" name="Group 176"/>
              <p:cNvGrpSpPr/>
              <p:nvPr/>
            </p:nvGrpSpPr>
            <p:grpSpPr>
              <a:xfrm>
                <a:off x="2147022" y="1447800"/>
                <a:ext cx="1704787" cy="304800"/>
                <a:chOff x="1212962" y="3505201"/>
                <a:chExt cx="1704787" cy="304800"/>
              </a:xfrm>
            </p:grpSpPr>
            <p:pic>
              <p:nvPicPr>
                <p:cNvPr id="178" name="Picture 177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43152" y="3505201"/>
                  <a:ext cx="186944" cy="304800"/>
                </a:xfrm>
                <a:prstGeom prst="rect">
                  <a:avLst/>
                </a:prstGeom>
              </p:spPr>
            </p:pic>
            <p:pic>
              <p:nvPicPr>
                <p:cNvPr id="179" name="Picture 178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11867" y="3505201"/>
                  <a:ext cx="186944" cy="304800"/>
                </a:xfrm>
                <a:prstGeom prst="rect">
                  <a:avLst/>
                </a:prstGeom>
              </p:spPr>
            </p:pic>
            <p:pic>
              <p:nvPicPr>
                <p:cNvPr id="180" name="Picture 179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882496" y="3505201"/>
                  <a:ext cx="186944" cy="304800"/>
                </a:xfrm>
                <a:prstGeom prst="rect">
                  <a:avLst/>
                </a:prstGeom>
              </p:spPr>
            </p:pic>
            <p:pic>
              <p:nvPicPr>
                <p:cNvPr id="181" name="Picture 180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051211" y="3505201"/>
                  <a:ext cx="186944" cy="304800"/>
                </a:xfrm>
                <a:prstGeom prst="rect">
                  <a:avLst/>
                </a:prstGeom>
              </p:spPr>
            </p:pic>
            <p:pic>
              <p:nvPicPr>
                <p:cNvPr id="182" name="Picture 181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222746" y="3505201"/>
                  <a:ext cx="186944" cy="304800"/>
                </a:xfrm>
                <a:prstGeom prst="rect">
                  <a:avLst/>
                </a:prstGeom>
              </p:spPr>
            </p:pic>
            <p:pic>
              <p:nvPicPr>
                <p:cNvPr id="183" name="Picture 182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391461" y="3505201"/>
                  <a:ext cx="186944" cy="304800"/>
                </a:xfrm>
                <a:prstGeom prst="rect">
                  <a:avLst/>
                </a:prstGeom>
              </p:spPr>
            </p:pic>
            <p:pic>
              <p:nvPicPr>
                <p:cNvPr id="184" name="Picture 183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562090" y="3505201"/>
                  <a:ext cx="186944" cy="304800"/>
                </a:xfrm>
                <a:prstGeom prst="rect">
                  <a:avLst/>
                </a:prstGeom>
              </p:spPr>
            </p:pic>
            <p:pic>
              <p:nvPicPr>
                <p:cNvPr id="185" name="Picture 184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730805" y="3505201"/>
                  <a:ext cx="186944" cy="304800"/>
                </a:xfrm>
                <a:prstGeom prst="rect">
                  <a:avLst/>
                </a:prstGeom>
              </p:spPr>
            </p:pic>
            <p:pic>
              <p:nvPicPr>
                <p:cNvPr id="186" name="Picture 185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12962" y="3505201"/>
                  <a:ext cx="186944" cy="304800"/>
                </a:xfrm>
                <a:prstGeom prst="rect">
                  <a:avLst/>
                </a:prstGeom>
              </p:spPr>
            </p:pic>
            <p:pic>
              <p:nvPicPr>
                <p:cNvPr id="187" name="Picture 186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81677" y="3505201"/>
                  <a:ext cx="186944" cy="304800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54" name="Group 153"/>
            <p:cNvGrpSpPr/>
            <p:nvPr/>
          </p:nvGrpSpPr>
          <p:grpSpPr>
            <a:xfrm>
              <a:off x="6709319" y="2175728"/>
              <a:ext cx="1704787" cy="304800"/>
              <a:chOff x="1212962" y="3505201"/>
              <a:chExt cx="1704787" cy="304800"/>
            </a:xfrm>
          </p:grpSpPr>
          <p:pic>
            <p:nvPicPr>
              <p:cNvPr id="166" name="Picture 16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43152" y="3505201"/>
                <a:ext cx="186944" cy="304800"/>
              </a:xfrm>
              <a:prstGeom prst="rect">
                <a:avLst/>
              </a:prstGeom>
            </p:spPr>
          </p:pic>
          <p:pic>
            <p:nvPicPr>
              <p:cNvPr id="167" name="Picture 166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11867" y="3505201"/>
                <a:ext cx="186944" cy="304800"/>
              </a:xfrm>
              <a:prstGeom prst="rect">
                <a:avLst/>
              </a:prstGeom>
            </p:spPr>
          </p:pic>
          <p:pic>
            <p:nvPicPr>
              <p:cNvPr id="168" name="Picture 16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82496" y="3505201"/>
                <a:ext cx="186944" cy="304800"/>
              </a:xfrm>
              <a:prstGeom prst="rect">
                <a:avLst/>
              </a:prstGeom>
            </p:spPr>
          </p:pic>
          <p:pic>
            <p:nvPicPr>
              <p:cNvPr id="169" name="Picture 168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51211" y="3505201"/>
                <a:ext cx="186944" cy="304800"/>
              </a:xfrm>
              <a:prstGeom prst="rect">
                <a:avLst/>
              </a:prstGeom>
            </p:spPr>
          </p:pic>
          <p:pic>
            <p:nvPicPr>
              <p:cNvPr id="170" name="Picture 169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22746" y="3505201"/>
                <a:ext cx="186944" cy="304800"/>
              </a:xfrm>
              <a:prstGeom prst="rect">
                <a:avLst/>
              </a:prstGeom>
            </p:spPr>
          </p:pic>
          <p:pic>
            <p:nvPicPr>
              <p:cNvPr id="171" name="Picture 170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91461" y="3505201"/>
                <a:ext cx="186944" cy="304800"/>
              </a:xfrm>
              <a:prstGeom prst="rect">
                <a:avLst/>
              </a:prstGeom>
            </p:spPr>
          </p:pic>
          <p:pic>
            <p:nvPicPr>
              <p:cNvPr id="172" name="Picture 17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62090" y="3505201"/>
                <a:ext cx="186944" cy="304800"/>
              </a:xfrm>
              <a:prstGeom prst="rect">
                <a:avLst/>
              </a:prstGeom>
            </p:spPr>
          </p:pic>
          <p:pic>
            <p:nvPicPr>
              <p:cNvPr id="173" name="Picture 17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30805" y="3505201"/>
                <a:ext cx="186944" cy="304800"/>
              </a:xfrm>
              <a:prstGeom prst="rect">
                <a:avLst/>
              </a:prstGeom>
            </p:spPr>
          </p:pic>
          <p:pic>
            <p:nvPicPr>
              <p:cNvPr id="174" name="Picture 17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12962" y="3505201"/>
                <a:ext cx="186944" cy="304800"/>
              </a:xfrm>
              <a:prstGeom prst="rect">
                <a:avLst/>
              </a:prstGeom>
            </p:spPr>
          </p:pic>
          <p:pic>
            <p:nvPicPr>
              <p:cNvPr id="175" name="Picture 17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81677" y="3505201"/>
                <a:ext cx="186944" cy="304800"/>
              </a:xfrm>
              <a:prstGeom prst="rect">
                <a:avLst/>
              </a:prstGeom>
            </p:spPr>
          </p:pic>
        </p:grpSp>
        <p:grpSp>
          <p:nvGrpSpPr>
            <p:cNvPr id="131" name="Group 130"/>
            <p:cNvGrpSpPr/>
            <p:nvPr/>
          </p:nvGrpSpPr>
          <p:grpSpPr>
            <a:xfrm>
              <a:off x="6717029" y="1843038"/>
              <a:ext cx="3389357" cy="304800"/>
              <a:chOff x="576618" y="2133600"/>
              <a:chExt cx="3389357" cy="304800"/>
            </a:xfrm>
          </p:grpSpPr>
          <p:grpSp>
            <p:nvGrpSpPr>
              <p:cNvPr id="132" name="Group 131"/>
              <p:cNvGrpSpPr/>
              <p:nvPr/>
            </p:nvGrpSpPr>
            <p:grpSpPr>
              <a:xfrm>
                <a:off x="576618" y="2133600"/>
                <a:ext cx="1704787" cy="304800"/>
                <a:chOff x="1212962" y="3505201"/>
                <a:chExt cx="1704787" cy="304800"/>
              </a:xfrm>
            </p:grpSpPr>
            <p:pic>
              <p:nvPicPr>
                <p:cNvPr id="144" name="Picture 143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43152" y="3505201"/>
                  <a:ext cx="186944" cy="304800"/>
                </a:xfrm>
                <a:prstGeom prst="rect">
                  <a:avLst/>
                </a:prstGeom>
              </p:spPr>
            </p:pic>
            <p:pic>
              <p:nvPicPr>
                <p:cNvPr id="145" name="Picture 144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11867" y="3505201"/>
                  <a:ext cx="186944" cy="304800"/>
                </a:xfrm>
                <a:prstGeom prst="rect">
                  <a:avLst/>
                </a:prstGeom>
              </p:spPr>
            </p:pic>
            <p:pic>
              <p:nvPicPr>
                <p:cNvPr id="146" name="Picture 145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882496" y="3505201"/>
                  <a:ext cx="186944" cy="304800"/>
                </a:xfrm>
                <a:prstGeom prst="rect">
                  <a:avLst/>
                </a:prstGeom>
              </p:spPr>
            </p:pic>
            <p:pic>
              <p:nvPicPr>
                <p:cNvPr id="147" name="Picture 146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051211" y="3505201"/>
                  <a:ext cx="186944" cy="304800"/>
                </a:xfrm>
                <a:prstGeom prst="rect">
                  <a:avLst/>
                </a:prstGeom>
              </p:spPr>
            </p:pic>
            <p:pic>
              <p:nvPicPr>
                <p:cNvPr id="148" name="Picture 147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222746" y="3505201"/>
                  <a:ext cx="186944" cy="304800"/>
                </a:xfrm>
                <a:prstGeom prst="rect">
                  <a:avLst/>
                </a:prstGeom>
              </p:spPr>
            </p:pic>
            <p:pic>
              <p:nvPicPr>
                <p:cNvPr id="149" name="Picture 148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391461" y="3505201"/>
                  <a:ext cx="186944" cy="304800"/>
                </a:xfrm>
                <a:prstGeom prst="rect">
                  <a:avLst/>
                </a:prstGeom>
              </p:spPr>
            </p:pic>
            <p:pic>
              <p:nvPicPr>
                <p:cNvPr id="150" name="Picture 149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562090" y="3505201"/>
                  <a:ext cx="186944" cy="304800"/>
                </a:xfrm>
                <a:prstGeom prst="rect">
                  <a:avLst/>
                </a:prstGeom>
              </p:spPr>
            </p:pic>
            <p:pic>
              <p:nvPicPr>
                <p:cNvPr id="151" name="Picture 150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730805" y="3505201"/>
                  <a:ext cx="186944" cy="304800"/>
                </a:xfrm>
                <a:prstGeom prst="rect">
                  <a:avLst/>
                </a:prstGeom>
              </p:spPr>
            </p:pic>
            <p:pic>
              <p:nvPicPr>
                <p:cNvPr id="152" name="Picture 151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12962" y="3505201"/>
                  <a:ext cx="186944" cy="304800"/>
                </a:xfrm>
                <a:prstGeom prst="rect">
                  <a:avLst/>
                </a:prstGeom>
              </p:spPr>
            </p:pic>
            <p:pic>
              <p:nvPicPr>
                <p:cNvPr id="153" name="Picture 152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81677" y="3505201"/>
                  <a:ext cx="186944" cy="304800"/>
                </a:xfrm>
                <a:prstGeom prst="rect">
                  <a:avLst/>
                </a:prstGeom>
              </p:spPr>
            </p:pic>
          </p:grpSp>
          <p:grpSp>
            <p:nvGrpSpPr>
              <p:cNvPr id="133" name="Group 132"/>
              <p:cNvGrpSpPr/>
              <p:nvPr/>
            </p:nvGrpSpPr>
            <p:grpSpPr>
              <a:xfrm>
                <a:off x="2261188" y="2133600"/>
                <a:ext cx="1704787" cy="304800"/>
                <a:chOff x="1212962" y="3505201"/>
                <a:chExt cx="1704787" cy="304800"/>
              </a:xfrm>
            </p:grpSpPr>
            <p:pic>
              <p:nvPicPr>
                <p:cNvPr id="134" name="Picture 133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43152" y="3505201"/>
                  <a:ext cx="186944" cy="304800"/>
                </a:xfrm>
                <a:prstGeom prst="rect">
                  <a:avLst/>
                </a:prstGeom>
              </p:spPr>
            </p:pic>
            <p:pic>
              <p:nvPicPr>
                <p:cNvPr id="135" name="Picture 134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11867" y="3505201"/>
                  <a:ext cx="186944" cy="304800"/>
                </a:xfrm>
                <a:prstGeom prst="rect">
                  <a:avLst/>
                </a:prstGeom>
              </p:spPr>
            </p:pic>
            <p:pic>
              <p:nvPicPr>
                <p:cNvPr id="136" name="Picture 135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882496" y="3505201"/>
                  <a:ext cx="186944" cy="304800"/>
                </a:xfrm>
                <a:prstGeom prst="rect">
                  <a:avLst/>
                </a:prstGeom>
              </p:spPr>
            </p:pic>
            <p:pic>
              <p:nvPicPr>
                <p:cNvPr id="137" name="Picture 136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051211" y="3505201"/>
                  <a:ext cx="186944" cy="304800"/>
                </a:xfrm>
                <a:prstGeom prst="rect">
                  <a:avLst/>
                </a:prstGeom>
              </p:spPr>
            </p:pic>
            <p:pic>
              <p:nvPicPr>
                <p:cNvPr id="138" name="Picture 137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222746" y="3505201"/>
                  <a:ext cx="186944" cy="304800"/>
                </a:xfrm>
                <a:prstGeom prst="rect">
                  <a:avLst/>
                </a:prstGeom>
              </p:spPr>
            </p:pic>
            <p:pic>
              <p:nvPicPr>
                <p:cNvPr id="139" name="Picture 138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391461" y="3505201"/>
                  <a:ext cx="186944" cy="304800"/>
                </a:xfrm>
                <a:prstGeom prst="rect">
                  <a:avLst/>
                </a:prstGeom>
              </p:spPr>
            </p:pic>
            <p:pic>
              <p:nvPicPr>
                <p:cNvPr id="140" name="Picture 139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562090" y="3505201"/>
                  <a:ext cx="186944" cy="304800"/>
                </a:xfrm>
                <a:prstGeom prst="rect">
                  <a:avLst/>
                </a:prstGeom>
              </p:spPr>
            </p:pic>
            <p:pic>
              <p:nvPicPr>
                <p:cNvPr id="141" name="Picture 140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730805" y="3505201"/>
                  <a:ext cx="186944" cy="304800"/>
                </a:xfrm>
                <a:prstGeom prst="rect">
                  <a:avLst/>
                </a:prstGeom>
              </p:spPr>
            </p:pic>
            <p:pic>
              <p:nvPicPr>
                <p:cNvPr id="142" name="Picture 141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12962" y="3505201"/>
                  <a:ext cx="186944" cy="304800"/>
                </a:xfrm>
                <a:prstGeom prst="rect">
                  <a:avLst/>
                </a:prstGeom>
              </p:spPr>
            </p:pic>
            <p:pic>
              <p:nvPicPr>
                <p:cNvPr id="143" name="Picture 142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81677" y="3505201"/>
                  <a:ext cx="186944" cy="304800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367" name="Group 366"/>
            <p:cNvGrpSpPr/>
            <p:nvPr/>
          </p:nvGrpSpPr>
          <p:grpSpPr>
            <a:xfrm>
              <a:off x="8341054" y="2164834"/>
              <a:ext cx="1780565" cy="315258"/>
              <a:chOff x="1137184" y="3494743"/>
              <a:chExt cx="1780565" cy="315258"/>
            </a:xfrm>
          </p:grpSpPr>
          <p:pic>
            <p:nvPicPr>
              <p:cNvPr id="368" name="Picture 36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43152" y="3505201"/>
                <a:ext cx="186944" cy="304800"/>
              </a:xfrm>
              <a:prstGeom prst="rect">
                <a:avLst/>
              </a:prstGeom>
            </p:spPr>
          </p:pic>
          <p:pic>
            <p:nvPicPr>
              <p:cNvPr id="369" name="Picture 368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11867" y="3505201"/>
                <a:ext cx="186944" cy="304800"/>
              </a:xfrm>
              <a:prstGeom prst="rect">
                <a:avLst/>
              </a:prstGeom>
            </p:spPr>
          </p:pic>
          <p:pic>
            <p:nvPicPr>
              <p:cNvPr id="370" name="Picture 369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82496" y="3505201"/>
                <a:ext cx="186944" cy="304800"/>
              </a:xfrm>
              <a:prstGeom prst="rect">
                <a:avLst/>
              </a:prstGeom>
            </p:spPr>
          </p:pic>
          <p:pic>
            <p:nvPicPr>
              <p:cNvPr id="371" name="Picture 370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51211" y="3505201"/>
                <a:ext cx="186944" cy="304800"/>
              </a:xfrm>
              <a:prstGeom prst="rect">
                <a:avLst/>
              </a:prstGeom>
            </p:spPr>
          </p:pic>
          <p:pic>
            <p:nvPicPr>
              <p:cNvPr id="373" name="Picture 37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22746" y="3505201"/>
                <a:ext cx="186944" cy="304800"/>
              </a:xfrm>
              <a:prstGeom prst="rect">
                <a:avLst/>
              </a:prstGeom>
            </p:spPr>
          </p:pic>
          <p:pic>
            <p:nvPicPr>
              <p:cNvPr id="374" name="Picture 37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91461" y="3505201"/>
                <a:ext cx="186944" cy="304800"/>
              </a:xfrm>
              <a:prstGeom prst="rect">
                <a:avLst/>
              </a:prstGeom>
            </p:spPr>
          </p:pic>
          <p:pic>
            <p:nvPicPr>
              <p:cNvPr id="375" name="Picture 37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62090" y="3505201"/>
                <a:ext cx="186944" cy="304800"/>
              </a:xfrm>
              <a:prstGeom prst="rect">
                <a:avLst/>
              </a:prstGeom>
            </p:spPr>
          </p:pic>
          <p:pic>
            <p:nvPicPr>
              <p:cNvPr id="376" name="Picture 37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30805" y="3505201"/>
                <a:ext cx="186944" cy="304800"/>
              </a:xfrm>
              <a:prstGeom prst="rect">
                <a:avLst/>
              </a:prstGeom>
            </p:spPr>
          </p:pic>
          <p:pic>
            <p:nvPicPr>
              <p:cNvPr id="379" name="Picture 378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37184" y="3494743"/>
                <a:ext cx="186944" cy="304800"/>
              </a:xfrm>
              <a:prstGeom prst="rect">
                <a:avLst/>
              </a:prstGeom>
            </p:spPr>
          </p:pic>
          <p:pic>
            <p:nvPicPr>
              <p:cNvPr id="380" name="Picture 379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81677" y="3505201"/>
                <a:ext cx="186944" cy="304800"/>
              </a:xfrm>
              <a:prstGeom prst="rect">
                <a:avLst/>
              </a:prstGeom>
            </p:spPr>
          </p:pic>
        </p:grpSp>
      </p:grpSp>
      <p:grpSp>
        <p:nvGrpSpPr>
          <p:cNvPr id="28" name="Group 27"/>
          <p:cNvGrpSpPr/>
          <p:nvPr/>
        </p:nvGrpSpPr>
        <p:grpSpPr>
          <a:xfrm>
            <a:off x="6318529" y="3705386"/>
            <a:ext cx="1919192" cy="315010"/>
            <a:chOff x="8438595" y="4527840"/>
            <a:chExt cx="1919192" cy="315010"/>
          </a:xfrm>
        </p:grpSpPr>
        <p:sp>
          <p:nvSpPr>
            <p:cNvPr id="618" name="Rectangle 617"/>
            <p:cNvSpPr/>
            <p:nvPr/>
          </p:nvSpPr>
          <p:spPr>
            <a:xfrm>
              <a:off x="8438595" y="4527840"/>
              <a:ext cx="1919192" cy="3061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8513772" y="4545538"/>
              <a:ext cx="1775937" cy="297312"/>
              <a:chOff x="8639716" y="4231604"/>
              <a:chExt cx="1775937" cy="297312"/>
            </a:xfrm>
          </p:grpSpPr>
          <p:pic>
            <p:nvPicPr>
              <p:cNvPr id="422" name="Picture 42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799725" y="4238040"/>
                <a:ext cx="168401" cy="290876"/>
              </a:xfrm>
              <a:prstGeom prst="rect">
                <a:avLst/>
              </a:prstGeom>
            </p:spPr>
          </p:pic>
          <p:pic>
            <p:nvPicPr>
              <p:cNvPr id="423" name="Picture 42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964898" y="4238040"/>
                <a:ext cx="168401" cy="290876"/>
              </a:xfrm>
              <a:prstGeom prst="rect">
                <a:avLst/>
              </a:prstGeom>
            </p:spPr>
          </p:pic>
          <p:pic>
            <p:nvPicPr>
              <p:cNvPr id="424" name="Picture 423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19681" y="4234822"/>
                <a:ext cx="168401" cy="290876"/>
              </a:xfrm>
              <a:prstGeom prst="rect">
                <a:avLst/>
              </a:prstGeom>
            </p:spPr>
          </p:pic>
          <p:pic>
            <p:nvPicPr>
              <p:cNvPr id="425" name="Picture 424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85331" y="4234822"/>
                <a:ext cx="168401" cy="290876"/>
              </a:xfrm>
              <a:prstGeom prst="rect">
                <a:avLst/>
              </a:prstGeom>
            </p:spPr>
          </p:pic>
          <p:pic>
            <p:nvPicPr>
              <p:cNvPr id="426" name="Picture 425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459469" y="4234822"/>
                <a:ext cx="168401" cy="290876"/>
              </a:xfrm>
              <a:prstGeom prst="rect">
                <a:avLst/>
              </a:prstGeom>
            </p:spPr>
          </p:pic>
          <p:pic>
            <p:nvPicPr>
              <p:cNvPr id="427" name="Picture 42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12511" y="4234822"/>
                <a:ext cx="168401" cy="290876"/>
              </a:xfrm>
              <a:prstGeom prst="rect">
                <a:avLst/>
              </a:prstGeom>
            </p:spPr>
          </p:pic>
          <p:pic>
            <p:nvPicPr>
              <p:cNvPr id="428" name="Picture 42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768719" y="4234822"/>
                <a:ext cx="168401" cy="290876"/>
              </a:xfrm>
              <a:prstGeom prst="rect">
                <a:avLst/>
              </a:prstGeom>
            </p:spPr>
          </p:pic>
          <p:pic>
            <p:nvPicPr>
              <p:cNvPr id="429" name="Picture 428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923502" y="4231604"/>
                <a:ext cx="168401" cy="290876"/>
              </a:xfrm>
              <a:prstGeom prst="rect">
                <a:avLst/>
              </a:prstGeom>
            </p:spPr>
          </p:pic>
          <p:pic>
            <p:nvPicPr>
              <p:cNvPr id="430" name="Picture 42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92469" y="4234822"/>
                <a:ext cx="168401" cy="290876"/>
              </a:xfrm>
              <a:prstGeom prst="rect">
                <a:avLst/>
              </a:prstGeom>
            </p:spPr>
          </p:pic>
          <p:pic>
            <p:nvPicPr>
              <p:cNvPr id="431" name="Picture 43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247252" y="4231604"/>
                <a:ext cx="168401" cy="290876"/>
              </a:xfrm>
              <a:prstGeom prst="rect">
                <a:avLst/>
              </a:prstGeom>
            </p:spPr>
          </p:pic>
          <p:pic>
            <p:nvPicPr>
              <p:cNvPr id="421" name="Picture 42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639716" y="4238040"/>
                <a:ext cx="168401" cy="290876"/>
              </a:xfrm>
              <a:prstGeom prst="rect">
                <a:avLst/>
              </a:prstGeom>
            </p:spPr>
          </p:pic>
        </p:grpSp>
      </p:grpSp>
      <p:grpSp>
        <p:nvGrpSpPr>
          <p:cNvPr id="23" name="Group 22"/>
          <p:cNvGrpSpPr/>
          <p:nvPr/>
        </p:nvGrpSpPr>
        <p:grpSpPr>
          <a:xfrm>
            <a:off x="8760266" y="2216658"/>
            <a:ext cx="1539447" cy="336483"/>
            <a:chOff x="8370049" y="2732734"/>
            <a:chExt cx="1539447" cy="336483"/>
          </a:xfrm>
        </p:grpSpPr>
        <p:sp>
          <p:nvSpPr>
            <p:cNvPr id="12" name="Rectangle 11"/>
            <p:cNvSpPr/>
            <p:nvPr/>
          </p:nvSpPr>
          <p:spPr>
            <a:xfrm>
              <a:off x="9192353" y="2732734"/>
              <a:ext cx="701534" cy="3160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7" name="Rectangle 406"/>
            <p:cNvSpPr/>
            <p:nvPr/>
          </p:nvSpPr>
          <p:spPr>
            <a:xfrm>
              <a:off x="8370049" y="2736665"/>
              <a:ext cx="955606" cy="3035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11" name="Picture 4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6880" y="2745034"/>
              <a:ext cx="168401" cy="319429"/>
            </a:xfrm>
            <a:prstGeom prst="rect">
              <a:avLst/>
            </a:prstGeom>
          </p:spPr>
        </p:pic>
        <p:pic>
          <p:nvPicPr>
            <p:cNvPr id="412" name="Picture 4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43088" y="2745034"/>
              <a:ext cx="168401" cy="319429"/>
            </a:xfrm>
            <a:prstGeom prst="rect">
              <a:avLst/>
            </a:prstGeom>
          </p:spPr>
        </p:pic>
        <p:pic>
          <p:nvPicPr>
            <p:cNvPr id="413" name="Picture 4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96130" y="2745034"/>
              <a:ext cx="168401" cy="319429"/>
            </a:xfrm>
            <a:prstGeom prst="rect">
              <a:avLst/>
            </a:prstGeom>
          </p:spPr>
        </p:pic>
        <p:pic>
          <p:nvPicPr>
            <p:cNvPr id="414" name="Picture 4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52338" y="2745034"/>
              <a:ext cx="168401" cy="319429"/>
            </a:xfrm>
            <a:prstGeom prst="rect">
              <a:avLst/>
            </a:prstGeom>
          </p:spPr>
        </p:pic>
        <p:pic>
          <p:nvPicPr>
            <p:cNvPr id="415" name="Picture 4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07121" y="2741500"/>
              <a:ext cx="168401" cy="319429"/>
            </a:xfrm>
            <a:prstGeom prst="rect">
              <a:avLst/>
            </a:prstGeom>
          </p:spPr>
        </p:pic>
        <p:pic>
          <p:nvPicPr>
            <p:cNvPr id="410" name="Picture 40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57433" y="2740199"/>
              <a:ext cx="168401" cy="319429"/>
            </a:xfrm>
            <a:prstGeom prst="rect">
              <a:avLst/>
            </a:prstGeom>
          </p:spPr>
        </p:pic>
        <p:sp>
          <p:nvSpPr>
            <p:cNvPr id="454" name="Rectangle 453"/>
            <p:cNvSpPr/>
            <p:nvPr/>
          </p:nvSpPr>
          <p:spPr>
            <a:xfrm>
              <a:off x="9329338" y="2745676"/>
              <a:ext cx="580158" cy="3235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56" name="Picture 45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18112" y="2738026"/>
              <a:ext cx="168401" cy="319429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57" name="Picture 45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72895" y="2734493"/>
              <a:ext cx="168401" cy="319429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58" name="Picture 45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28429" y="2738026"/>
              <a:ext cx="168401" cy="319429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22" name="Group 21"/>
          <p:cNvGrpSpPr/>
          <p:nvPr/>
        </p:nvGrpSpPr>
        <p:grpSpPr>
          <a:xfrm>
            <a:off x="8427069" y="2223637"/>
            <a:ext cx="359702" cy="347150"/>
            <a:chOff x="10253912" y="2550590"/>
            <a:chExt cx="359702" cy="347150"/>
          </a:xfrm>
        </p:grpSpPr>
        <p:sp>
          <p:nvSpPr>
            <p:cNvPr id="21" name="Rectangle 20"/>
            <p:cNvSpPr/>
            <p:nvPr/>
          </p:nvSpPr>
          <p:spPr>
            <a:xfrm>
              <a:off x="10253912" y="2550590"/>
              <a:ext cx="344156" cy="3471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62" name="Picture 36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92813" y="2552488"/>
              <a:ext cx="168401" cy="319429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63" name="Picture 46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45213" y="2550590"/>
              <a:ext cx="168401" cy="319429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32" name="Group 31"/>
          <p:cNvGrpSpPr/>
          <p:nvPr/>
        </p:nvGrpSpPr>
        <p:grpSpPr>
          <a:xfrm>
            <a:off x="5652705" y="3722780"/>
            <a:ext cx="708949" cy="311324"/>
            <a:chOff x="9472901" y="4236646"/>
            <a:chExt cx="708949" cy="311324"/>
          </a:xfrm>
        </p:grpSpPr>
        <p:sp>
          <p:nvSpPr>
            <p:cNvPr id="616" name="Rectangle 615"/>
            <p:cNvSpPr/>
            <p:nvPr/>
          </p:nvSpPr>
          <p:spPr>
            <a:xfrm>
              <a:off x="9472901" y="4248663"/>
              <a:ext cx="708949" cy="2993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19" name="Picture 41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57157" y="4240133"/>
              <a:ext cx="168401" cy="290876"/>
            </a:xfrm>
            <a:prstGeom prst="rect">
              <a:avLst/>
            </a:prstGeom>
          </p:spPr>
        </p:pic>
        <p:pic>
          <p:nvPicPr>
            <p:cNvPr id="420" name="Picture 4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13449" y="4237752"/>
              <a:ext cx="168401" cy="290876"/>
            </a:xfrm>
            <a:prstGeom prst="rect">
              <a:avLst/>
            </a:prstGeom>
          </p:spPr>
        </p:pic>
        <p:pic>
          <p:nvPicPr>
            <p:cNvPr id="467" name="Picture 46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31965" y="4236646"/>
              <a:ext cx="168401" cy="290876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68" name="Picture 46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84365" y="4237752"/>
              <a:ext cx="168401" cy="290876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721105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1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3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7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90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1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3000"/>
                            </p:stCondLst>
                            <p:childTnLst>
                              <p:par>
                                <p:cTn id="5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40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600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8500"/>
                            </p:stCondLst>
                            <p:childTnLst>
                              <p:par>
                                <p:cTn id="7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9000"/>
                            </p:stCondLst>
                            <p:childTnLst>
                              <p:par>
                                <p:cTn id="7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10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200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" grpId="0"/>
      <p:bldP spid="125" grpId="0"/>
      <p:bldP spid="126" grpId="0"/>
      <p:bldP spid="440" grpId="0"/>
      <p:bldP spid="441" grpId="0"/>
      <p:bldP spid="44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57065" y="1009530"/>
            <a:ext cx="10423124" cy="54931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91823" y="257406"/>
            <a:ext cx="10542699" cy="926347"/>
          </a:xfrm>
          <a:prstGeom prst="rect">
            <a:avLst/>
          </a:prstGeom>
          <a:solidFill>
            <a:schemeClr val="accent1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spc="50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STUDENTS</a:t>
            </a:r>
            <a:r>
              <a:rPr lang="en-US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 </a:t>
            </a:r>
            <a:r>
              <a:rPr lang="en-US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Passing</a:t>
            </a:r>
            <a:r>
              <a:rPr lang="en-US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 </a:t>
            </a:r>
            <a:r>
              <a:rPr lang="en-US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MSP Science</a:t>
            </a:r>
            <a:endParaRPr lang="en-US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Arial Black" panose="020B0A04020102020204" pitchFamily="34" charset="0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4322645" y="2163031"/>
            <a:ext cx="366353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cap="small" dirty="0" smtClean="0"/>
              <a:t>5</a:t>
            </a:r>
            <a:r>
              <a:rPr lang="en-US" sz="2400" b="1" cap="small" baseline="30000" dirty="0" smtClean="0"/>
              <a:t>th</a:t>
            </a:r>
            <a:r>
              <a:rPr lang="en-US" sz="2400" b="1" cap="small" dirty="0" smtClean="0"/>
              <a:t> Grade Science Students</a:t>
            </a:r>
          </a:p>
          <a:p>
            <a:r>
              <a:rPr lang="en-US" dirty="0" smtClean="0"/>
              <a:t>(81 kids) </a:t>
            </a:r>
            <a:r>
              <a:rPr lang="en-US" b="1" dirty="0" smtClean="0">
                <a:solidFill>
                  <a:srgbClr val="00B050"/>
                </a:solidFill>
              </a:rPr>
              <a:t>75</a:t>
            </a:r>
            <a:r>
              <a:rPr lang="en-US" dirty="0" smtClean="0"/>
              <a:t>/</a:t>
            </a:r>
            <a:r>
              <a:rPr lang="en-US" b="1" dirty="0" smtClean="0">
                <a:solidFill>
                  <a:srgbClr val="FF0000"/>
                </a:solidFill>
              </a:rPr>
              <a:t>6</a:t>
            </a:r>
            <a:r>
              <a:rPr lang="en-US" b="1" dirty="0" smtClean="0"/>
              <a:t>=</a:t>
            </a:r>
            <a:r>
              <a:rPr lang="en-US" b="1" dirty="0" smtClean="0">
                <a:solidFill>
                  <a:srgbClr val="00B050"/>
                </a:solidFill>
              </a:rPr>
              <a:t>93%</a:t>
            </a:r>
            <a:endParaRPr lang="en-US" b="1" dirty="0">
              <a:solidFill>
                <a:srgbClr val="00B050"/>
              </a:solidFill>
            </a:endParaRPr>
          </a:p>
        </p:txBody>
      </p:sp>
      <p:pic>
        <p:nvPicPr>
          <p:cNvPr id="249" name="Picture 24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2569" y="3826773"/>
            <a:ext cx="168402" cy="290876"/>
          </a:xfrm>
          <a:prstGeom prst="rect">
            <a:avLst/>
          </a:prstGeom>
        </p:spPr>
      </p:pic>
      <p:sp>
        <p:nvSpPr>
          <p:cNvPr id="442" name="TextBox 441"/>
          <p:cNvSpPr txBox="1"/>
          <p:nvPr/>
        </p:nvSpPr>
        <p:spPr>
          <a:xfrm>
            <a:off x="5668089" y="3836980"/>
            <a:ext cx="21357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33CC"/>
                </a:solidFill>
              </a:rPr>
              <a:t>7 out of 8 </a:t>
            </a:r>
            <a:r>
              <a:rPr lang="en-US" sz="1600" dirty="0">
                <a:solidFill>
                  <a:srgbClr val="0033CC"/>
                </a:solidFill>
              </a:rPr>
              <a:t>SWD Passed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328692" y="3147794"/>
            <a:ext cx="6419991" cy="630705"/>
            <a:chOff x="3988033" y="3147794"/>
            <a:chExt cx="6786486" cy="630705"/>
          </a:xfrm>
        </p:grpSpPr>
        <p:grpSp>
          <p:nvGrpSpPr>
            <p:cNvPr id="8" name="Group 7"/>
            <p:cNvGrpSpPr/>
            <p:nvPr/>
          </p:nvGrpSpPr>
          <p:grpSpPr>
            <a:xfrm>
              <a:off x="3988033" y="3473699"/>
              <a:ext cx="3397067" cy="304800"/>
              <a:chOff x="440597" y="1828800"/>
              <a:chExt cx="3397067" cy="304800"/>
            </a:xfrm>
          </p:grpSpPr>
          <p:grpSp>
            <p:nvGrpSpPr>
              <p:cNvPr id="102" name="Group 101"/>
              <p:cNvGrpSpPr/>
              <p:nvPr/>
            </p:nvGrpSpPr>
            <p:grpSpPr>
              <a:xfrm>
                <a:off x="440597" y="1828800"/>
                <a:ext cx="1704787" cy="304800"/>
                <a:chOff x="1212962" y="3505201"/>
                <a:chExt cx="1704787" cy="304800"/>
              </a:xfrm>
            </p:grpSpPr>
            <p:pic>
              <p:nvPicPr>
                <p:cNvPr id="114" name="Picture 113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43152" y="3505201"/>
                  <a:ext cx="186944" cy="304800"/>
                </a:xfrm>
                <a:prstGeom prst="rect">
                  <a:avLst/>
                </a:prstGeom>
              </p:spPr>
            </p:pic>
            <p:pic>
              <p:nvPicPr>
                <p:cNvPr id="115" name="Picture 114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11867" y="3505201"/>
                  <a:ext cx="186944" cy="304800"/>
                </a:xfrm>
                <a:prstGeom prst="rect">
                  <a:avLst/>
                </a:prstGeom>
              </p:spPr>
            </p:pic>
            <p:pic>
              <p:nvPicPr>
                <p:cNvPr id="116" name="Picture 115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882496" y="3505201"/>
                  <a:ext cx="186944" cy="304800"/>
                </a:xfrm>
                <a:prstGeom prst="rect">
                  <a:avLst/>
                </a:prstGeom>
              </p:spPr>
            </p:pic>
            <p:pic>
              <p:nvPicPr>
                <p:cNvPr id="117" name="Picture 116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051211" y="3505201"/>
                  <a:ext cx="186944" cy="304800"/>
                </a:xfrm>
                <a:prstGeom prst="rect">
                  <a:avLst/>
                </a:prstGeom>
              </p:spPr>
            </p:pic>
            <p:pic>
              <p:nvPicPr>
                <p:cNvPr id="118" name="Picture 117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222746" y="3505201"/>
                  <a:ext cx="186944" cy="304800"/>
                </a:xfrm>
                <a:prstGeom prst="rect">
                  <a:avLst/>
                </a:prstGeom>
              </p:spPr>
            </p:pic>
            <p:pic>
              <p:nvPicPr>
                <p:cNvPr id="119" name="Picture 118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391461" y="3505201"/>
                  <a:ext cx="186944" cy="304800"/>
                </a:xfrm>
                <a:prstGeom prst="rect">
                  <a:avLst/>
                </a:prstGeom>
              </p:spPr>
            </p:pic>
            <p:pic>
              <p:nvPicPr>
                <p:cNvPr id="120" name="Picture 119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562090" y="3505201"/>
                  <a:ext cx="186944" cy="304800"/>
                </a:xfrm>
                <a:prstGeom prst="rect">
                  <a:avLst/>
                </a:prstGeom>
              </p:spPr>
            </p:pic>
            <p:pic>
              <p:nvPicPr>
                <p:cNvPr id="121" name="Picture 120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730805" y="3505201"/>
                  <a:ext cx="186944" cy="304800"/>
                </a:xfrm>
                <a:prstGeom prst="rect">
                  <a:avLst/>
                </a:prstGeom>
              </p:spPr>
            </p:pic>
            <p:pic>
              <p:nvPicPr>
                <p:cNvPr id="122" name="Picture 121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12962" y="3505201"/>
                  <a:ext cx="186944" cy="304800"/>
                </a:xfrm>
                <a:prstGeom prst="rect">
                  <a:avLst/>
                </a:prstGeom>
              </p:spPr>
            </p:pic>
            <p:pic>
              <p:nvPicPr>
                <p:cNvPr id="123" name="Picture 122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81677" y="3505201"/>
                  <a:ext cx="186944" cy="304800"/>
                </a:xfrm>
                <a:prstGeom prst="rect">
                  <a:avLst/>
                </a:prstGeom>
              </p:spPr>
            </p:pic>
          </p:grpSp>
          <p:grpSp>
            <p:nvGrpSpPr>
              <p:cNvPr id="103" name="Group 102"/>
              <p:cNvGrpSpPr/>
              <p:nvPr/>
            </p:nvGrpSpPr>
            <p:grpSpPr>
              <a:xfrm>
                <a:off x="2132877" y="1828800"/>
                <a:ext cx="1704787" cy="304800"/>
                <a:chOff x="1212962" y="3505201"/>
                <a:chExt cx="1704787" cy="304800"/>
              </a:xfrm>
            </p:grpSpPr>
            <p:pic>
              <p:nvPicPr>
                <p:cNvPr id="104" name="Picture 103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43152" y="3505201"/>
                  <a:ext cx="186944" cy="304800"/>
                </a:xfrm>
                <a:prstGeom prst="rect">
                  <a:avLst/>
                </a:prstGeom>
              </p:spPr>
            </p:pic>
            <p:pic>
              <p:nvPicPr>
                <p:cNvPr id="105" name="Picture 104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11867" y="3505201"/>
                  <a:ext cx="186944" cy="304800"/>
                </a:xfrm>
                <a:prstGeom prst="rect">
                  <a:avLst/>
                </a:prstGeom>
              </p:spPr>
            </p:pic>
            <p:pic>
              <p:nvPicPr>
                <p:cNvPr id="106" name="Picture 105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882496" y="3505201"/>
                  <a:ext cx="186944" cy="304800"/>
                </a:xfrm>
                <a:prstGeom prst="rect">
                  <a:avLst/>
                </a:prstGeom>
              </p:spPr>
            </p:pic>
            <p:pic>
              <p:nvPicPr>
                <p:cNvPr id="107" name="Picture 106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051211" y="3505201"/>
                  <a:ext cx="186944" cy="304800"/>
                </a:xfrm>
                <a:prstGeom prst="rect">
                  <a:avLst/>
                </a:prstGeom>
              </p:spPr>
            </p:pic>
            <p:pic>
              <p:nvPicPr>
                <p:cNvPr id="108" name="Picture 107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222746" y="3505201"/>
                  <a:ext cx="186944" cy="304800"/>
                </a:xfrm>
                <a:prstGeom prst="rect">
                  <a:avLst/>
                </a:prstGeom>
              </p:spPr>
            </p:pic>
            <p:pic>
              <p:nvPicPr>
                <p:cNvPr id="109" name="Picture 108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391461" y="3505201"/>
                  <a:ext cx="186944" cy="304800"/>
                </a:xfrm>
                <a:prstGeom prst="rect">
                  <a:avLst/>
                </a:prstGeom>
              </p:spPr>
            </p:pic>
            <p:pic>
              <p:nvPicPr>
                <p:cNvPr id="110" name="Picture 109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562090" y="3505201"/>
                  <a:ext cx="186944" cy="304800"/>
                </a:xfrm>
                <a:prstGeom prst="rect">
                  <a:avLst/>
                </a:prstGeom>
              </p:spPr>
            </p:pic>
            <p:pic>
              <p:nvPicPr>
                <p:cNvPr id="111" name="Picture 110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730805" y="3505201"/>
                  <a:ext cx="186944" cy="304800"/>
                </a:xfrm>
                <a:prstGeom prst="rect">
                  <a:avLst/>
                </a:prstGeom>
              </p:spPr>
            </p:pic>
            <p:pic>
              <p:nvPicPr>
                <p:cNvPr id="112" name="Picture 111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12962" y="3505201"/>
                  <a:ext cx="186944" cy="304800"/>
                </a:xfrm>
                <a:prstGeom prst="rect">
                  <a:avLst/>
                </a:prstGeom>
              </p:spPr>
            </p:pic>
            <p:pic>
              <p:nvPicPr>
                <p:cNvPr id="113" name="Picture 112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81677" y="3505201"/>
                  <a:ext cx="186944" cy="304800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9" name="Group 8"/>
            <p:cNvGrpSpPr/>
            <p:nvPr/>
          </p:nvGrpSpPr>
          <p:grpSpPr>
            <a:xfrm>
              <a:off x="4009888" y="3157319"/>
              <a:ext cx="3389357" cy="304800"/>
              <a:chOff x="462452" y="1447800"/>
              <a:chExt cx="3389357" cy="304800"/>
            </a:xfrm>
          </p:grpSpPr>
          <p:grpSp>
            <p:nvGrpSpPr>
              <p:cNvPr id="80" name="Group 79"/>
              <p:cNvGrpSpPr/>
              <p:nvPr/>
            </p:nvGrpSpPr>
            <p:grpSpPr>
              <a:xfrm>
                <a:off x="462452" y="1447800"/>
                <a:ext cx="1704787" cy="304800"/>
                <a:chOff x="1212962" y="3505201"/>
                <a:chExt cx="1704787" cy="304800"/>
              </a:xfrm>
            </p:grpSpPr>
            <p:pic>
              <p:nvPicPr>
                <p:cNvPr id="92" name="Picture 91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43152" y="3505201"/>
                  <a:ext cx="186944" cy="304800"/>
                </a:xfrm>
                <a:prstGeom prst="rect">
                  <a:avLst/>
                </a:prstGeom>
              </p:spPr>
            </p:pic>
            <p:pic>
              <p:nvPicPr>
                <p:cNvPr id="93" name="Picture 92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11867" y="3505201"/>
                  <a:ext cx="186944" cy="304800"/>
                </a:xfrm>
                <a:prstGeom prst="rect">
                  <a:avLst/>
                </a:prstGeom>
              </p:spPr>
            </p:pic>
            <p:pic>
              <p:nvPicPr>
                <p:cNvPr id="94" name="Picture 93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882496" y="3505201"/>
                  <a:ext cx="186944" cy="304800"/>
                </a:xfrm>
                <a:prstGeom prst="rect">
                  <a:avLst/>
                </a:prstGeom>
              </p:spPr>
            </p:pic>
            <p:pic>
              <p:nvPicPr>
                <p:cNvPr id="95" name="Picture 94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051211" y="3505201"/>
                  <a:ext cx="186944" cy="304800"/>
                </a:xfrm>
                <a:prstGeom prst="rect">
                  <a:avLst/>
                </a:prstGeom>
              </p:spPr>
            </p:pic>
            <p:pic>
              <p:nvPicPr>
                <p:cNvPr id="96" name="Picture 95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222746" y="3505201"/>
                  <a:ext cx="186944" cy="304800"/>
                </a:xfrm>
                <a:prstGeom prst="rect">
                  <a:avLst/>
                </a:prstGeom>
              </p:spPr>
            </p:pic>
            <p:pic>
              <p:nvPicPr>
                <p:cNvPr id="97" name="Picture 96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391461" y="3505201"/>
                  <a:ext cx="186944" cy="304800"/>
                </a:xfrm>
                <a:prstGeom prst="rect">
                  <a:avLst/>
                </a:prstGeom>
              </p:spPr>
            </p:pic>
            <p:pic>
              <p:nvPicPr>
                <p:cNvPr id="98" name="Picture 97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562090" y="3505201"/>
                  <a:ext cx="186944" cy="304800"/>
                </a:xfrm>
                <a:prstGeom prst="rect">
                  <a:avLst/>
                </a:prstGeom>
              </p:spPr>
            </p:pic>
            <p:pic>
              <p:nvPicPr>
                <p:cNvPr id="99" name="Picture 98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730805" y="3505201"/>
                  <a:ext cx="186944" cy="304800"/>
                </a:xfrm>
                <a:prstGeom prst="rect">
                  <a:avLst/>
                </a:prstGeom>
              </p:spPr>
            </p:pic>
            <p:pic>
              <p:nvPicPr>
                <p:cNvPr id="100" name="Picture 99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12962" y="3505201"/>
                  <a:ext cx="186944" cy="304800"/>
                </a:xfrm>
                <a:prstGeom prst="rect">
                  <a:avLst/>
                </a:prstGeom>
              </p:spPr>
            </p:pic>
            <p:pic>
              <p:nvPicPr>
                <p:cNvPr id="101" name="Picture 100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81677" y="3505201"/>
                  <a:ext cx="186944" cy="304800"/>
                </a:xfrm>
                <a:prstGeom prst="rect">
                  <a:avLst/>
                </a:prstGeom>
              </p:spPr>
            </p:pic>
          </p:grpSp>
          <p:grpSp>
            <p:nvGrpSpPr>
              <p:cNvPr id="81" name="Group 80"/>
              <p:cNvGrpSpPr/>
              <p:nvPr/>
            </p:nvGrpSpPr>
            <p:grpSpPr>
              <a:xfrm>
                <a:off x="2147022" y="1447800"/>
                <a:ext cx="1704787" cy="304800"/>
                <a:chOff x="1212962" y="3505201"/>
                <a:chExt cx="1704787" cy="304800"/>
              </a:xfrm>
            </p:grpSpPr>
            <p:pic>
              <p:nvPicPr>
                <p:cNvPr id="82" name="Picture 81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43152" y="3505201"/>
                  <a:ext cx="186944" cy="304800"/>
                </a:xfrm>
                <a:prstGeom prst="rect">
                  <a:avLst/>
                </a:prstGeom>
              </p:spPr>
            </p:pic>
            <p:pic>
              <p:nvPicPr>
                <p:cNvPr id="83" name="Picture 82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11867" y="3505201"/>
                  <a:ext cx="186944" cy="304800"/>
                </a:xfrm>
                <a:prstGeom prst="rect">
                  <a:avLst/>
                </a:prstGeom>
              </p:spPr>
            </p:pic>
            <p:pic>
              <p:nvPicPr>
                <p:cNvPr id="84" name="Picture 83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882496" y="3505201"/>
                  <a:ext cx="186944" cy="304800"/>
                </a:xfrm>
                <a:prstGeom prst="rect">
                  <a:avLst/>
                </a:prstGeom>
              </p:spPr>
            </p:pic>
            <p:pic>
              <p:nvPicPr>
                <p:cNvPr id="85" name="Picture 84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051211" y="3505201"/>
                  <a:ext cx="186944" cy="304800"/>
                </a:xfrm>
                <a:prstGeom prst="rect">
                  <a:avLst/>
                </a:prstGeom>
              </p:spPr>
            </p:pic>
            <p:pic>
              <p:nvPicPr>
                <p:cNvPr id="86" name="Picture 85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222746" y="3505201"/>
                  <a:ext cx="186944" cy="304800"/>
                </a:xfrm>
                <a:prstGeom prst="rect">
                  <a:avLst/>
                </a:prstGeom>
              </p:spPr>
            </p:pic>
            <p:pic>
              <p:nvPicPr>
                <p:cNvPr id="87" name="Picture 86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391461" y="3505201"/>
                  <a:ext cx="186944" cy="304800"/>
                </a:xfrm>
                <a:prstGeom prst="rect">
                  <a:avLst/>
                </a:prstGeom>
              </p:spPr>
            </p:pic>
            <p:pic>
              <p:nvPicPr>
                <p:cNvPr id="88" name="Picture 87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562090" y="3505201"/>
                  <a:ext cx="186944" cy="304800"/>
                </a:xfrm>
                <a:prstGeom prst="rect">
                  <a:avLst/>
                </a:prstGeom>
              </p:spPr>
            </p:pic>
            <p:pic>
              <p:nvPicPr>
                <p:cNvPr id="89" name="Picture 88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730805" y="3505201"/>
                  <a:ext cx="186944" cy="304800"/>
                </a:xfrm>
                <a:prstGeom prst="rect">
                  <a:avLst/>
                </a:prstGeom>
              </p:spPr>
            </p:pic>
            <p:pic>
              <p:nvPicPr>
                <p:cNvPr id="90" name="Picture 89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12962" y="3505201"/>
                  <a:ext cx="186944" cy="304800"/>
                </a:xfrm>
                <a:prstGeom prst="rect">
                  <a:avLst/>
                </a:prstGeom>
              </p:spPr>
            </p:pic>
            <p:pic>
              <p:nvPicPr>
                <p:cNvPr id="91" name="Picture 90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81677" y="3505201"/>
                  <a:ext cx="186944" cy="304800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1" name="Group 10"/>
            <p:cNvGrpSpPr/>
            <p:nvPr/>
          </p:nvGrpSpPr>
          <p:grpSpPr>
            <a:xfrm>
              <a:off x="7385162" y="3147794"/>
              <a:ext cx="3389357" cy="304800"/>
              <a:chOff x="576618" y="2133600"/>
              <a:chExt cx="3389357" cy="304800"/>
            </a:xfrm>
          </p:grpSpPr>
          <p:grpSp>
            <p:nvGrpSpPr>
              <p:cNvPr id="36" name="Group 35"/>
              <p:cNvGrpSpPr/>
              <p:nvPr/>
            </p:nvGrpSpPr>
            <p:grpSpPr>
              <a:xfrm>
                <a:off x="576618" y="2133600"/>
                <a:ext cx="1704787" cy="304800"/>
                <a:chOff x="1212962" y="3505201"/>
                <a:chExt cx="1704787" cy="304800"/>
              </a:xfrm>
            </p:grpSpPr>
            <p:pic>
              <p:nvPicPr>
                <p:cNvPr id="48" name="Picture 47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43152" y="3505201"/>
                  <a:ext cx="186944" cy="304800"/>
                </a:xfrm>
                <a:prstGeom prst="rect">
                  <a:avLst/>
                </a:prstGeom>
              </p:spPr>
            </p:pic>
            <p:pic>
              <p:nvPicPr>
                <p:cNvPr id="49" name="Picture 48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11867" y="3505201"/>
                  <a:ext cx="186944" cy="304800"/>
                </a:xfrm>
                <a:prstGeom prst="rect">
                  <a:avLst/>
                </a:prstGeom>
              </p:spPr>
            </p:pic>
            <p:pic>
              <p:nvPicPr>
                <p:cNvPr id="50" name="Picture 49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882496" y="3505201"/>
                  <a:ext cx="186944" cy="304800"/>
                </a:xfrm>
                <a:prstGeom prst="rect">
                  <a:avLst/>
                </a:prstGeom>
              </p:spPr>
            </p:pic>
            <p:pic>
              <p:nvPicPr>
                <p:cNvPr id="51" name="Picture 50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051211" y="3505201"/>
                  <a:ext cx="186944" cy="304800"/>
                </a:xfrm>
                <a:prstGeom prst="rect">
                  <a:avLst/>
                </a:prstGeom>
              </p:spPr>
            </p:pic>
            <p:pic>
              <p:nvPicPr>
                <p:cNvPr id="52" name="Picture 51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222746" y="3505201"/>
                  <a:ext cx="186944" cy="304800"/>
                </a:xfrm>
                <a:prstGeom prst="rect">
                  <a:avLst/>
                </a:prstGeom>
              </p:spPr>
            </p:pic>
            <p:pic>
              <p:nvPicPr>
                <p:cNvPr id="53" name="Picture 52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391461" y="3505201"/>
                  <a:ext cx="186944" cy="304800"/>
                </a:xfrm>
                <a:prstGeom prst="rect">
                  <a:avLst/>
                </a:prstGeom>
              </p:spPr>
            </p:pic>
            <p:pic>
              <p:nvPicPr>
                <p:cNvPr id="54" name="Picture 53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562090" y="3505201"/>
                  <a:ext cx="186944" cy="304800"/>
                </a:xfrm>
                <a:prstGeom prst="rect">
                  <a:avLst/>
                </a:prstGeom>
              </p:spPr>
            </p:pic>
            <p:pic>
              <p:nvPicPr>
                <p:cNvPr id="55" name="Picture 54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730805" y="3505201"/>
                  <a:ext cx="186944" cy="304800"/>
                </a:xfrm>
                <a:prstGeom prst="rect">
                  <a:avLst/>
                </a:prstGeom>
              </p:spPr>
            </p:pic>
            <p:pic>
              <p:nvPicPr>
                <p:cNvPr id="56" name="Picture 55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12962" y="3505201"/>
                  <a:ext cx="186944" cy="304800"/>
                </a:xfrm>
                <a:prstGeom prst="rect">
                  <a:avLst/>
                </a:prstGeom>
              </p:spPr>
            </p:pic>
            <p:pic>
              <p:nvPicPr>
                <p:cNvPr id="57" name="Picture 56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81677" y="3505201"/>
                  <a:ext cx="186944" cy="304800"/>
                </a:xfrm>
                <a:prstGeom prst="rect">
                  <a:avLst/>
                </a:prstGeom>
              </p:spPr>
            </p:pic>
          </p:grpSp>
          <p:grpSp>
            <p:nvGrpSpPr>
              <p:cNvPr id="37" name="Group 36"/>
              <p:cNvGrpSpPr/>
              <p:nvPr/>
            </p:nvGrpSpPr>
            <p:grpSpPr>
              <a:xfrm>
                <a:off x="2261188" y="2133600"/>
                <a:ext cx="1704787" cy="304800"/>
                <a:chOff x="1212962" y="3505201"/>
                <a:chExt cx="1704787" cy="304800"/>
              </a:xfrm>
            </p:grpSpPr>
            <p:pic>
              <p:nvPicPr>
                <p:cNvPr id="38" name="Picture 37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43152" y="3505201"/>
                  <a:ext cx="186944" cy="304800"/>
                </a:xfrm>
                <a:prstGeom prst="rect">
                  <a:avLst/>
                </a:prstGeom>
              </p:spPr>
            </p:pic>
            <p:pic>
              <p:nvPicPr>
                <p:cNvPr id="39" name="Picture 38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11867" y="3505201"/>
                  <a:ext cx="186944" cy="304800"/>
                </a:xfrm>
                <a:prstGeom prst="rect">
                  <a:avLst/>
                </a:prstGeom>
              </p:spPr>
            </p:pic>
            <p:pic>
              <p:nvPicPr>
                <p:cNvPr id="40" name="Picture 39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882496" y="3505201"/>
                  <a:ext cx="186944" cy="304800"/>
                </a:xfrm>
                <a:prstGeom prst="rect">
                  <a:avLst/>
                </a:prstGeom>
              </p:spPr>
            </p:pic>
            <p:pic>
              <p:nvPicPr>
                <p:cNvPr id="41" name="Picture 40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051211" y="3505201"/>
                  <a:ext cx="186944" cy="304800"/>
                </a:xfrm>
                <a:prstGeom prst="rect">
                  <a:avLst/>
                </a:prstGeom>
              </p:spPr>
            </p:pic>
            <p:pic>
              <p:nvPicPr>
                <p:cNvPr id="42" name="Picture 41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222746" y="3505201"/>
                  <a:ext cx="186944" cy="304800"/>
                </a:xfrm>
                <a:prstGeom prst="rect">
                  <a:avLst/>
                </a:prstGeom>
              </p:spPr>
            </p:pic>
            <p:pic>
              <p:nvPicPr>
                <p:cNvPr id="43" name="Picture 42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391461" y="3505201"/>
                  <a:ext cx="186944" cy="304800"/>
                </a:xfrm>
                <a:prstGeom prst="rect">
                  <a:avLst/>
                </a:prstGeom>
              </p:spPr>
            </p:pic>
            <p:pic>
              <p:nvPicPr>
                <p:cNvPr id="44" name="Picture 43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562090" y="3505201"/>
                  <a:ext cx="186944" cy="304800"/>
                </a:xfrm>
                <a:prstGeom prst="rect">
                  <a:avLst/>
                </a:prstGeom>
              </p:spPr>
            </p:pic>
            <p:pic>
              <p:nvPicPr>
                <p:cNvPr id="45" name="Picture 44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730805" y="3505201"/>
                  <a:ext cx="186944" cy="304800"/>
                </a:xfrm>
                <a:prstGeom prst="rect">
                  <a:avLst/>
                </a:prstGeom>
              </p:spPr>
            </p:pic>
            <p:pic>
              <p:nvPicPr>
                <p:cNvPr id="46" name="Picture 45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12962" y="3505201"/>
                  <a:ext cx="186944" cy="304800"/>
                </a:xfrm>
                <a:prstGeom prst="rect">
                  <a:avLst/>
                </a:prstGeom>
              </p:spPr>
            </p:pic>
            <p:pic>
              <p:nvPicPr>
                <p:cNvPr id="47" name="Picture 46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81677" y="3505201"/>
                  <a:ext cx="186944" cy="304800"/>
                </a:xfrm>
                <a:prstGeom prst="rect">
                  <a:avLst/>
                </a:prstGeom>
              </p:spPr>
            </p:pic>
          </p:grpSp>
        </p:grpSp>
        <p:pic>
          <p:nvPicPr>
            <p:cNvPr id="370" name="Picture 36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2639" y="3460453"/>
              <a:ext cx="186944" cy="304800"/>
            </a:xfrm>
            <a:prstGeom prst="rect">
              <a:avLst/>
            </a:prstGeom>
          </p:spPr>
        </p:pic>
        <p:pic>
          <p:nvPicPr>
            <p:cNvPr id="371" name="Picture 37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51354" y="3460453"/>
              <a:ext cx="186944" cy="304800"/>
            </a:xfrm>
            <a:prstGeom prst="rect">
              <a:avLst/>
            </a:prstGeom>
          </p:spPr>
        </p:pic>
        <p:pic>
          <p:nvPicPr>
            <p:cNvPr id="372" name="Picture 37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21983" y="3460453"/>
              <a:ext cx="186944" cy="304800"/>
            </a:xfrm>
            <a:prstGeom prst="rect">
              <a:avLst/>
            </a:prstGeom>
          </p:spPr>
        </p:pic>
        <p:pic>
          <p:nvPicPr>
            <p:cNvPr id="378" name="Picture 37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52449" y="3460453"/>
              <a:ext cx="186944" cy="304800"/>
            </a:xfrm>
            <a:prstGeom prst="rect">
              <a:avLst/>
            </a:prstGeom>
          </p:spPr>
        </p:pic>
        <p:pic>
          <p:nvPicPr>
            <p:cNvPr id="379" name="Picture 37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21164" y="3460453"/>
              <a:ext cx="186944" cy="304800"/>
            </a:xfrm>
            <a:prstGeom prst="rect">
              <a:avLst/>
            </a:prstGeom>
          </p:spPr>
        </p:pic>
        <p:grpSp>
          <p:nvGrpSpPr>
            <p:cNvPr id="368" name="Group 367"/>
            <p:cNvGrpSpPr/>
            <p:nvPr/>
          </p:nvGrpSpPr>
          <p:grpSpPr>
            <a:xfrm>
              <a:off x="7367879" y="3460453"/>
              <a:ext cx="1704787" cy="304800"/>
              <a:chOff x="1212962" y="3505201"/>
              <a:chExt cx="1704787" cy="304800"/>
            </a:xfrm>
          </p:grpSpPr>
          <p:pic>
            <p:nvPicPr>
              <p:cNvPr id="380" name="Picture 379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43152" y="3505201"/>
                <a:ext cx="186944" cy="304800"/>
              </a:xfrm>
              <a:prstGeom prst="rect">
                <a:avLst/>
              </a:prstGeom>
            </p:spPr>
          </p:pic>
          <p:pic>
            <p:nvPicPr>
              <p:cNvPr id="381" name="Picture 380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11867" y="3505201"/>
                <a:ext cx="186944" cy="304800"/>
              </a:xfrm>
              <a:prstGeom prst="rect">
                <a:avLst/>
              </a:prstGeom>
            </p:spPr>
          </p:pic>
          <p:pic>
            <p:nvPicPr>
              <p:cNvPr id="382" name="Picture 38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82496" y="3505201"/>
                <a:ext cx="186944" cy="304800"/>
              </a:xfrm>
              <a:prstGeom prst="rect">
                <a:avLst/>
              </a:prstGeom>
            </p:spPr>
          </p:pic>
          <p:pic>
            <p:nvPicPr>
              <p:cNvPr id="383" name="Picture 38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51211" y="3505201"/>
                <a:ext cx="186944" cy="304800"/>
              </a:xfrm>
              <a:prstGeom prst="rect">
                <a:avLst/>
              </a:prstGeom>
            </p:spPr>
          </p:pic>
          <p:pic>
            <p:nvPicPr>
              <p:cNvPr id="384" name="Picture 38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22746" y="3505201"/>
                <a:ext cx="186944" cy="304800"/>
              </a:xfrm>
              <a:prstGeom prst="rect">
                <a:avLst/>
              </a:prstGeom>
            </p:spPr>
          </p:pic>
          <p:pic>
            <p:nvPicPr>
              <p:cNvPr id="385" name="Picture 38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91461" y="3505201"/>
                <a:ext cx="186944" cy="304800"/>
              </a:xfrm>
              <a:prstGeom prst="rect">
                <a:avLst/>
              </a:prstGeom>
            </p:spPr>
          </p:pic>
          <p:pic>
            <p:nvPicPr>
              <p:cNvPr id="386" name="Picture 38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62090" y="3505201"/>
                <a:ext cx="186944" cy="304800"/>
              </a:xfrm>
              <a:prstGeom prst="rect">
                <a:avLst/>
              </a:prstGeom>
            </p:spPr>
          </p:pic>
          <p:pic>
            <p:nvPicPr>
              <p:cNvPr id="387" name="Picture 386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30805" y="3505201"/>
                <a:ext cx="186944" cy="304800"/>
              </a:xfrm>
              <a:prstGeom prst="rect">
                <a:avLst/>
              </a:prstGeom>
            </p:spPr>
          </p:pic>
          <p:pic>
            <p:nvPicPr>
              <p:cNvPr id="388" name="Picture 38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12962" y="3505201"/>
                <a:ext cx="186944" cy="304800"/>
              </a:xfrm>
              <a:prstGeom prst="rect">
                <a:avLst/>
              </a:prstGeom>
            </p:spPr>
          </p:pic>
          <p:pic>
            <p:nvPicPr>
              <p:cNvPr id="389" name="Picture 388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81677" y="3505201"/>
                <a:ext cx="186944" cy="304800"/>
              </a:xfrm>
              <a:prstGeom prst="rect">
                <a:avLst/>
              </a:prstGeom>
            </p:spPr>
          </p:pic>
        </p:grpSp>
      </p:grpSp>
      <p:grpSp>
        <p:nvGrpSpPr>
          <p:cNvPr id="226" name="Group 225"/>
          <p:cNvGrpSpPr/>
          <p:nvPr/>
        </p:nvGrpSpPr>
        <p:grpSpPr>
          <a:xfrm>
            <a:off x="4566704" y="3826773"/>
            <a:ext cx="869911" cy="294094"/>
            <a:chOff x="473775" y="3977214"/>
            <a:chExt cx="788643" cy="294094"/>
          </a:xfrm>
        </p:grpSpPr>
        <p:pic>
          <p:nvPicPr>
            <p:cNvPr id="227" name="Picture 22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3775" y="3980432"/>
              <a:ext cx="168402" cy="290876"/>
            </a:xfrm>
            <a:prstGeom prst="rect">
              <a:avLst/>
            </a:prstGeom>
          </p:spPr>
        </p:pic>
        <p:pic>
          <p:nvPicPr>
            <p:cNvPr id="228" name="Picture 22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983" y="3980432"/>
              <a:ext cx="168402" cy="290876"/>
            </a:xfrm>
            <a:prstGeom prst="rect">
              <a:avLst/>
            </a:prstGeom>
          </p:spPr>
        </p:pic>
        <p:pic>
          <p:nvPicPr>
            <p:cNvPr id="229" name="Picture 22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3025" y="3980432"/>
              <a:ext cx="168402" cy="290876"/>
            </a:xfrm>
            <a:prstGeom prst="rect">
              <a:avLst/>
            </a:prstGeom>
          </p:spPr>
        </p:pic>
        <p:pic>
          <p:nvPicPr>
            <p:cNvPr id="230" name="Picture 22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9233" y="3980432"/>
              <a:ext cx="168402" cy="290876"/>
            </a:xfrm>
            <a:prstGeom prst="rect">
              <a:avLst/>
            </a:prstGeom>
          </p:spPr>
        </p:pic>
        <p:pic>
          <p:nvPicPr>
            <p:cNvPr id="231" name="Picture 23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4016" y="3977214"/>
              <a:ext cx="168402" cy="290876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8950136" y="3468172"/>
            <a:ext cx="1028458" cy="294225"/>
            <a:chOff x="9738298" y="4586871"/>
            <a:chExt cx="1071669" cy="294225"/>
          </a:xfrm>
        </p:grpSpPr>
        <p:grpSp>
          <p:nvGrpSpPr>
            <p:cNvPr id="5" name="Group 4"/>
            <p:cNvGrpSpPr/>
            <p:nvPr/>
          </p:nvGrpSpPr>
          <p:grpSpPr>
            <a:xfrm>
              <a:off x="9738298" y="4587002"/>
              <a:ext cx="1071669" cy="294094"/>
              <a:chOff x="8191651" y="4523501"/>
              <a:chExt cx="971553" cy="294094"/>
            </a:xfrm>
          </p:grpSpPr>
          <p:sp>
            <p:nvSpPr>
              <p:cNvPr id="417" name="Rectangle 416"/>
              <p:cNvSpPr/>
              <p:nvPr/>
            </p:nvSpPr>
            <p:spPr>
              <a:xfrm>
                <a:off x="8191651" y="4533385"/>
                <a:ext cx="971553" cy="27991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32" name="Group 431"/>
              <p:cNvGrpSpPr/>
              <p:nvPr/>
            </p:nvGrpSpPr>
            <p:grpSpPr>
              <a:xfrm>
                <a:off x="8202166" y="4523501"/>
                <a:ext cx="793444" cy="294094"/>
                <a:chOff x="6957079" y="6357775"/>
                <a:chExt cx="793444" cy="294094"/>
              </a:xfrm>
            </p:grpSpPr>
            <p:sp>
              <p:nvSpPr>
                <p:cNvPr id="433" name="Rectangle 432"/>
                <p:cNvSpPr/>
                <p:nvPr/>
              </p:nvSpPr>
              <p:spPr>
                <a:xfrm>
                  <a:off x="6957079" y="6358038"/>
                  <a:ext cx="793383" cy="29035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434" name="Group 433"/>
                <p:cNvGrpSpPr/>
                <p:nvPr/>
              </p:nvGrpSpPr>
              <p:grpSpPr>
                <a:xfrm>
                  <a:off x="6961881" y="6357775"/>
                  <a:ext cx="788642" cy="294094"/>
                  <a:chOff x="473775" y="3977214"/>
                  <a:chExt cx="788642" cy="294094"/>
                </a:xfrm>
              </p:grpSpPr>
              <p:pic>
                <p:nvPicPr>
                  <p:cNvPr id="435" name="Picture 434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73775" y="3980432"/>
                    <a:ext cx="168401" cy="290876"/>
                  </a:xfrm>
                  <a:prstGeom prst="rect">
                    <a:avLst/>
                  </a:prstGeom>
                  <a:ln>
                    <a:noFill/>
                  </a:ln>
                </p:spPr>
              </p:pic>
              <p:pic>
                <p:nvPicPr>
                  <p:cNvPr id="436" name="Picture 435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9983" y="3980432"/>
                    <a:ext cx="168401" cy="290876"/>
                  </a:xfrm>
                  <a:prstGeom prst="rect">
                    <a:avLst/>
                  </a:prstGeom>
                  <a:ln>
                    <a:noFill/>
                  </a:ln>
                </p:spPr>
              </p:pic>
              <p:pic>
                <p:nvPicPr>
                  <p:cNvPr id="437" name="Picture 436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83025" y="3980432"/>
                    <a:ext cx="168401" cy="290876"/>
                  </a:xfrm>
                  <a:prstGeom prst="rect">
                    <a:avLst/>
                  </a:prstGeom>
                  <a:ln>
                    <a:noFill/>
                  </a:ln>
                </p:spPr>
              </p:pic>
              <p:pic>
                <p:nvPicPr>
                  <p:cNvPr id="438" name="Picture 437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939233" y="3980432"/>
                    <a:ext cx="168401" cy="290876"/>
                  </a:xfrm>
                  <a:prstGeom prst="rect">
                    <a:avLst/>
                  </a:prstGeom>
                  <a:ln>
                    <a:noFill/>
                  </a:ln>
                </p:spPr>
              </p:pic>
              <p:pic>
                <p:nvPicPr>
                  <p:cNvPr id="439" name="Picture 438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094016" y="3977214"/>
                    <a:ext cx="168401" cy="290876"/>
                  </a:xfrm>
                  <a:prstGeom prst="rect">
                    <a:avLst/>
                  </a:prstGeom>
                  <a:ln>
                    <a:noFill/>
                  </a:ln>
                </p:spPr>
              </p:pic>
            </p:grpSp>
          </p:grpSp>
        </p:grpSp>
        <p:pic>
          <p:nvPicPr>
            <p:cNvPr id="126" name="Picture 12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16669" y="4586871"/>
              <a:ext cx="185754" cy="290876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127" name="Picture 1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886" y="1906814"/>
            <a:ext cx="2774881" cy="383991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grpSp>
        <p:nvGrpSpPr>
          <p:cNvPr id="3" name="Group 2"/>
          <p:cNvGrpSpPr/>
          <p:nvPr/>
        </p:nvGrpSpPr>
        <p:grpSpPr>
          <a:xfrm>
            <a:off x="8794176" y="3455769"/>
            <a:ext cx="187963" cy="327515"/>
            <a:chOff x="5433240" y="5303440"/>
            <a:chExt cx="187963" cy="327515"/>
          </a:xfrm>
        </p:grpSpPr>
        <p:sp>
          <p:nvSpPr>
            <p:cNvPr id="2" name="Rectangle 1"/>
            <p:cNvSpPr/>
            <p:nvPr/>
          </p:nvSpPr>
          <p:spPr>
            <a:xfrm>
              <a:off x="5433240" y="5303440"/>
              <a:ext cx="187963" cy="3275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5" name="Picture 12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2802" y="5321759"/>
              <a:ext cx="168401" cy="290876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293557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9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1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" grpId="0"/>
      <p:bldP spid="44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73377" y="1572437"/>
            <a:ext cx="11519554" cy="4998045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9" r="923" b="50103"/>
          <a:stretch/>
        </p:blipFill>
        <p:spPr>
          <a:xfrm>
            <a:off x="616473" y="2384979"/>
            <a:ext cx="5143304" cy="38832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24" r="1186"/>
          <a:stretch/>
        </p:blipFill>
        <p:spPr>
          <a:xfrm>
            <a:off x="6047880" y="1866505"/>
            <a:ext cx="5499956" cy="4475004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73377" y="365125"/>
            <a:ext cx="11519554" cy="935773"/>
          </a:xfrm>
          <a:prstGeom prst="rect">
            <a:avLst/>
          </a:prstGeom>
          <a:solidFill>
            <a:schemeClr val="accent1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Greywolf 2015-2016 SIP</a:t>
            </a:r>
            <a:endParaRPr lang="en-US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Arial Black" panose="020B0A040201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1028" y="1879878"/>
            <a:ext cx="5071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cap="all" dirty="0" smtClean="0"/>
              <a:t>SIP Areas of Concentration</a:t>
            </a:r>
            <a:endParaRPr lang="en-US" b="1" cap="all" dirty="0"/>
          </a:p>
        </p:txBody>
      </p:sp>
    </p:spTree>
    <p:extLst>
      <p:ext uri="{BB962C8B-B14F-4D97-AF65-F5344CB8AC3E}">
        <p14:creationId xmlns:p14="http://schemas.microsoft.com/office/powerpoint/2010/main" val="290750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5535" y="1614387"/>
            <a:ext cx="1600264" cy="1989055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w"/>
            </a:pPr>
            <a:r>
              <a:rPr lang="en-US" sz="1800" dirty="0" smtClean="0">
                <a:solidFill>
                  <a:schemeClr val="bg1"/>
                </a:solidFill>
              </a:rPr>
              <a:t>Teacher Data   </a:t>
            </a:r>
          </a:p>
          <a:p>
            <a:pPr>
              <a:buFont typeface="Wingdings" panose="05000000000000000000" pitchFamily="2" charset="2"/>
              <a:buChar char="w"/>
            </a:pPr>
            <a:r>
              <a:rPr lang="en-US" sz="1800" dirty="0" smtClean="0">
                <a:solidFill>
                  <a:schemeClr val="bg1"/>
                </a:solidFill>
              </a:rPr>
              <a:t>Teaching   </a:t>
            </a:r>
          </a:p>
          <a:p>
            <a:pPr>
              <a:buNone/>
            </a:pPr>
            <a:r>
              <a:rPr lang="en-US" sz="1800" dirty="0" smtClean="0">
                <a:solidFill>
                  <a:schemeClr val="bg1"/>
                </a:solidFill>
                <a:sym typeface="Wingdings" panose="05000000000000000000" pitchFamily="2" charset="2"/>
              </a:rPr>
              <a:t> </a:t>
            </a:r>
            <a:r>
              <a:rPr lang="en-US" sz="1800" dirty="0" smtClean="0">
                <a:solidFill>
                  <a:schemeClr val="bg1"/>
                </a:solidFill>
              </a:rPr>
              <a:t> Parent &amp; Family Involvement </a:t>
            </a:r>
            <a:endParaRPr lang="en-US" sz="18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1856" y="385272"/>
            <a:ext cx="9603067" cy="623870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8534" y="385272"/>
            <a:ext cx="207426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This year’s </a:t>
            </a:r>
            <a:r>
              <a:rPr lang="en-US" sz="2000" dirty="0" smtClean="0">
                <a:solidFill>
                  <a:schemeClr val="bg1"/>
                </a:solidFill>
              </a:rPr>
              <a:t>SIP </a:t>
            </a:r>
            <a:r>
              <a:rPr lang="en-US" sz="2000" dirty="0">
                <a:solidFill>
                  <a:schemeClr val="bg1"/>
                </a:solidFill>
              </a:rPr>
              <a:t>three areas of </a:t>
            </a:r>
            <a:r>
              <a:rPr lang="en-US" sz="2000" dirty="0" smtClean="0">
                <a:solidFill>
                  <a:schemeClr val="bg1"/>
                </a:solidFill>
              </a:rPr>
              <a:t>concentration: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007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7935</TotalTime>
  <Words>514</Words>
  <Application>Microsoft Office PowerPoint</Application>
  <PresentationFormat>Widescreen</PresentationFormat>
  <Paragraphs>277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Arial Black</vt:lpstr>
      <vt:lpstr>Brush Script MT</vt:lpstr>
      <vt:lpstr>Calibri</vt:lpstr>
      <vt:lpstr>Calibri Light</vt:lpstr>
      <vt:lpstr>Wingdings</vt:lpstr>
      <vt:lpstr>Office Theme</vt:lpstr>
      <vt:lpstr>PowerPoint Presentation</vt:lpstr>
      <vt:lpstr>School Demographics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Sequim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Gwe Sip cover page</dc:title>
  <dc:creator>dhudson</dc:creator>
  <cp:lastModifiedBy>Darcy Lamb</cp:lastModifiedBy>
  <cp:revision>104</cp:revision>
  <cp:lastPrinted>2016-11-04T23:59:06Z</cp:lastPrinted>
  <dcterms:created xsi:type="dcterms:W3CDTF">2016-10-08T22:37:02Z</dcterms:created>
  <dcterms:modified xsi:type="dcterms:W3CDTF">2016-11-07T18:50:49Z</dcterms:modified>
</cp:coreProperties>
</file>